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3B153-DDF2-411C-9417-BF027D77B289}" type="doc">
      <dgm:prSet loTypeId="urn:microsoft.com/office/officeart/2005/8/layout/pList1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9549C24-A571-4E48-B6E0-61D8D3582911}">
      <dgm:prSet phldrT="[Текст]"/>
      <dgm:spPr/>
      <dgm:t>
        <a:bodyPr/>
        <a:lstStyle/>
        <a:p>
          <a:r>
            <a:rPr lang="ru-RU" b="0" i="0" dirty="0"/>
            <a:t>Разработка идеи                и создание основы модели</a:t>
          </a:r>
          <a:endParaRPr lang="ru-RU" dirty="0"/>
        </a:p>
      </dgm:t>
    </dgm:pt>
    <dgm:pt modelId="{200906B5-57A9-4522-9F4D-93CD9ABF001B}" type="parTrans" cxnId="{236DFD89-EB74-498E-BCAE-5CE3DCFCE77B}">
      <dgm:prSet/>
      <dgm:spPr/>
      <dgm:t>
        <a:bodyPr/>
        <a:lstStyle/>
        <a:p>
          <a:endParaRPr lang="ru-RU"/>
        </a:p>
      </dgm:t>
    </dgm:pt>
    <dgm:pt modelId="{38B359FA-3AC5-450D-B9AC-119548D5C596}" type="sibTrans" cxnId="{236DFD89-EB74-498E-BCAE-5CE3DCFCE77B}">
      <dgm:prSet/>
      <dgm:spPr/>
      <dgm:t>
        <a:bodyPr/>
        <a:lstStyle/>
        <a:p>
          <a:endParaRPr lang="ru-RU"/>
        </a:p>
      </dgm:t>
    </dgm:pt>
    <dgm:pt modelId="{8FCB2906-86CB-4AB5-8DC5-D0C92DCF62DD}">
      <dgm:prSet phldrT="[Текст]"/>
      <dgm:spPr/>
      <dgm:t>
        <a:bodyPr/>
        <a:lstStyle/>
        <a:p>
          <a:r>
            <a:rPr lang="ru-RU" b="0" i="0" dirty="0"/>
            <a:t>Наложение текстур         и определение свойств материалов.</a:t>
          </a:r>
          <a:endParaRPr lang="ru-RU" dirty="0"/>
        </a:p>
      </dgm:t>
    </dgm:pt>
    <dgm:pt modelId="{FADCA208-6E7F-4FE7-836A-996868B76EF6}" type="parTrans" cxnId="{F378E259-B852-4DF3-8743-6F1864716359}">
      <dgm:prSet/>
      <dgm:spPr/>
      <dgm:t>
        <a:bodyPr/>
        <a:lstStyle/>
        <a:p>
          <a:endParaRPr lang="ru-RU"/>
        </a:p>
      </dgm:t>
    </dgm:pt>
    <dgm:pt modelId="{8A1C2008-62A3-4635-AB44-704F153A638E}" type="sibTrans" cxnId="{F378E259-B852-4DF3-8743-6F1864716359}">
      <dgm:prSet/>
      <dgm:spPr/>
      <dgm:t>
        <a:bodyPr/>
        <a:lstStyle/>
        <a:p>
          <a:endParaRPr lang="ru-RU"/>
        </a:p>
      </dgm:t>
    </dgm:pt>
    <dgm:pt modelId="{E4FB5C99-18BA-4EFF-B569-E69AB209A19F}">
      <dgm:prSet phldrT="[Текст]"/>
      <dgm:spPr/>
      <dgm:t>
        <a:bodyPr/>
        <a:lstStyle/>
        <a:p>
          <a:r>
            <a:rPr lang="ru-RU" b="0" i="0" dirty="0"/>
            <a:t>Настройка освещения, рендеринг                            и финальная доработка.</a:t>
          </a:r>
          <a:endParaRPr lang="ru-RU" dirty="0"/>
        </a:p>
      </dgm:t>
    </dgm:pt>
    <dgm:pt modelId="{23812A53-8D60-4B2D-9D72-6E63A814E267}" type="parTrans" cxnId="{2CA50F8F-D223-4501-AD7E-3C96E4CC71F7}">
      <dgm:prSet/>
      <dgm:spPr/>
      <dgm:t>
        <a:bodyPr/>
        <a:lstStyle/>
        <a:p>
          <a:endParaRPr lang="ru-RU"/>
        </a:p>
      </dgm:t>
    </dgm:pt>
    <dgm:pt modelId="{71A20BF9-6001-4113-9DC0-55D7F6E15A72}" type="sibTrans" cxnId="{2CA50F8F-D223-4501-AD7E-3C96E4CC71F7}">
      <dgm:prSet/>
      <dgm:spPr/>
      <dgm:t>
        <a:bodyPr/>
        <a:lstStyle/>
        <a:p>
          <a:endParaRPr lang="ru-RU"/>
        </a:p>
      </dgm:t>
    </dgm:pt>
    <dgm:pt modelId="{058866D5-AA46-4C14-90FF-35AD97A38A73}" type="pres">
      <dgm:prSet presAssocID="{3EA3B153-DDF2-411C-9417-BF027D77B289}" presName="Name0" presStyleCnt="0">
        <dgm:presLayoutVars>
          <dgm:dir/>
          <dgm:resizeHandles val="exact"/>
        </dgm:presLayoutVars>
      </dgm:prSet>
      <dgm:spPr/>
    </dgm:pt>
    <dgm:pt modelId="{33F68A10-BD62-4684-8AF6-F4125A6FE7A4}" type="pres">
      <dgm:prSet presAssocID="{79549C24-A571-4E48-B6E0-61D8D3582911}" presName="compNode" presStyleCnt="0"/>
      <dgm:spPr/>
    </dgm:pt>
    <dgm:pt modelId="{E4ED5BA0-29D3-44DA-8F45-E5A515C1DF2D}" type="pres">
      <dgm:prSet presAssocID="{79549C24-A571-4E48-B6E0-61D8D3582911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BFD0054-B96E-4C51-9B5E-EF6E811997B1}" type="pres">
      <dgm:prSet presAssocID="{79549C24-A571-4E48-B6E0-61D8D3582911}" presName="textRect" presStyleLbl="revTx" presStyleIdx="0" presStyleCnt="3">
        <dgm:presLayoutVars>
          <dgm:bulletEnabled val="1"/>
        </dgm:presLayoutVars>
      </dgm:prSet>
      <dgm:spPr/>
    </dgm:pt>
    <dgm:pt modelId="{5B8717B0-BFAF-4219-93B7-1B1667D5D25F}" type="pres">
      <dgm:prSet presAssocID="{38B359FA-3AC5-450D-B9AC-119548D5C596}" presName="sibTrans" presStyleLbl="sibTrans2D1" presStyleIdx="0" presStyleCnt="0"/>
      <dgm:spPr/>
    </dgm:pt>
    <dgm:pt modelId="{E09BA127-3F7E-4341-BBBA-3D7BF9892602}" type="pres">
      <dgm:prSet presAssocID="{8FCB2906-86CB-4AB5-8DC5-D0C92DCF62DD}" presName="compNode" presStyleCnt="0"/>
      <dgm:spPr/>
    </dgm:pt>
    <dgm:pt modelId="{5FF604B1-4535-4609-9E09-17A0E6A56EA7}" type="pres">
      <dgm:prSet presAssocID="{8FCB2906-86CB-4AB5-8DC5-D0C92DCF62DD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21D2CAB1-212E-4638-B0F3-CE9E03520DCF}" type="pres">
      <dgm:prSet presAssocID="{8FCB2906-86CB-4AB5-8DC5-D0C92DCF62DD}" presName="textRect" presStyleLbl="revTx" presStyleIdx="1" presStyleCnt="3">
        <dgm:presLayoutVars>
          <dgm:bulletEnabled val="1"/>
        </dgm:presLayoutVars>
      </dgm:prSet>
      <dgm:spPr/>
    </dgm:pt>
    <dgm:pt modelId="{B6C5AD3B-99ED-4F89-A7ED-4257B3DB724A}" type="pres">
      <dgm:prSet presAssocID="{8A1C2008-62A3-4635-AB44-704F153A638E}" presName="sibTrans" presStyleLbl="sibTrans2D1" presStyleIdx="0" presStyleCnt="0"/>
      <dgm:spPr/>
    </dgm:pt>
    <dgm:pt modelId="{D5942A05-1C8F-4075-AD20-A3EE86FF27DF}" type="pres">
      <dgm:prSet presAssocID="{E4FB5C99-18BA-4EFF-B569-E69AB209A19F}" presName="compNode" presStyleCnt="0"/>
      <dgm:spPr/>
    </dgm:pt>
    <dgm:pt modelId="{BFC9CE0A-A861-42F0-965F-D52F26D8CF30}" type="pres">
      <dgm:prSet presAssocID="{E4FB5C99-18BA-4EFF-B569-E69AB209A19F}" presName="pictRect" presStyleLbl="node1" presStyleIdx="2" presStyleCnt="3" custLinFactNeighborY="-92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FDAE76DE-591F-4BBE-87C5-4D2DF2326BA2}" type="pres">
      <dgm:prSet presAssocID="{E4FB5C99-18BA-4EFF-B569-E69AB209A19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B8DB3D6D-947E-49F3-97A1-D033DB0D1B39}" type="presOf" srcId="{8A1C2008-62A3-4635-AB44-704F153A638E}" destId="{B6C5AD3B-99ED-4F89-A7ED-4257B3DB724A}" srcOrd="0" destOrd="0" presId="urn:microsoft.com/office/officeart/2005/8/layout/pList1"/>
    <dgm:cxn modelId="{12625871-0D9A-4683-87D2-5494D2E2DBBA}" type="presOf" srcId="{79549C24-A571-4E48-B6E0-61D8D3582911}" destId="{3BFD0054-B96E-4C51-9B5E-EF6E811997B1}" srcOrd="0" destOrd="0" presId="urn:microsoft.com/office/officeart/2005/8/layout/pList1"/>
    <dgm:cxn modelId="{F378E259-B852-4DF3-8743-6F1864716359}" srcId="{3EA3B153-DDF2-411C-9417-BF027D77B289}" destId="{8FCB2906-86CB-4AB5-8DC5-D0C92DCF62DD}" srcOrd="1" destOrd="0" parTransId="{FADCA208-6E7F-4FE7-836A-996868B76EF6}" sibTransId="{8A1C2008-62A3-4635-AB44-704F153A638E}"/>
    <dgm:cxn modelId="{A3771B5A-6F46-4B97-84B3-3F367B7B788A}" type="presOf" srcId="{8FCB2906-86CB-4AB5-8DC5-D0C92DCF62DD}" destId="{21D2CAB1-212E-4638-B0F3-CE9E03520DCF}" srcOrd="0" destOrd="0" presId="urn:microsoft.com/office/officeart/2005/8/layout/pList1"/>
    <dgm:cxn modelId="{236DFD89-EB74-498E-BCAE-5CE3DCFCE77B}" srcId="{3EA3B153-DDF2-411C-9417-BF027D77B289}" destId="{79549C24-A571-4E48-B6E0-61D8D3582911}" srcOrd="0" destOrd="0" parTransId="{200906B5-57A9-4522-9F4D-93CD9ABF001B}" sibTransId="{38B359FA-3AC5-450D-B9AC-119548D5C596}"/>
    <dgm:cxn modelId="{2CA50F8F-D223-4501-AD7E-3C96E4CC71F7}" srcId="{3EA3B153-DDF2-411C-9417-BF027D77B289}" destId="{E4FB5C99-18BA-4EFF-B569-E69AB209A19F}" srcOrd="2" destOrd="0" parTransId="{23812A53-8D60-4B2D-9D72-6E63A814E267}" sibTransId="{71A20BF9-6001-4113-9DC0-55D7F6E15A72}"/>
    <dgm:cxn modelId="{385B32A1-6B71-46BA-A488-D84971D11949}" type="presOf" srcId="{38B359FA-3AC5-450D-B9AC-119548D5C596}" destId="{5B8717B0-BFAF-4219-93B7-1B1667D5D25F}" srcOrd="0" destOrd="0" presId="urn:microsoft.com/office/officeart/2005/8/layout/pList1"/>
    <dgm:cxn modelId="{88717EC2-9F99-4312-9BE2-8E777AFBFBE6}" type="presOf" srcId="{3EA3B153-DDF2-411C-9417-BF027D77B289}" destId="{058866D5-AA46-4C14-90FF-35AD97A38A73}" srcOrd="0" destOrd="0" presId="urn:microsoft.com/office/officeart/2005/8/layout/pList1"/>
    <dgm:cxn modelId="{955BECEB-3968-449F-B4DA-7197070AF144}" type="presOf" srcId="{E4FB5C99-18BA-4EFF-B569-E69AB209A19F}" destId="{FDAE76DE-591F-4BBE-87C5-4D2DF2326BA2}" srcOrd="0" destOrd="0" presId="urn:microsoft.com/office/officeart/2005/8/layout/pList1"/>
    <dgm:cxn modelId="{0A4AD8A5-281D-4ED2-B978-085A05F21AF9}" type="presParOf" srcId="{058866D5-AA46-4C14-90FF-35AD97A38A73}" destId="{33F68A10-BD62-4684-8AF6-F4125A6FE7A4}" srcOrd="0" destOrd="0" presId="urn:microsoft.com/office/officeart/2005/8/layout/pList1"/>
    <dgm:cxn modelId="{DE29527E-0049-43F0-9258-8DC030CF94AF}" type="presParOf" srcId="{33F68A10-BD62-4684-8AF6-F4125A6FE7A4}" destId="{E4ED5BA0-29D3-44DA-8F45-E5A515C1DF2D}" srcOrd="0" destOrd="0" presId="urn:microsoft.com/office/officeart/2005/8/layout/pList1"/>
    <dgm:cxn modelId="{3BA62313-37AD-4EB5-BC6F-E1E5C0881F7D}" type="presParOf" srcId="{33F68A10-BD62-4684-8AF6-F4125A6FE7A4}" destId="{3BFD0054-B96E-4C51-9B5E-EF6E811997B1}" srcOrd="1" destOrd="0" presId="urn:microsoft.com/office/officeart/2005/8/layout/pList1"/>
    <dgm:cxn modelId="{E2844426-5E46-4F8B-AF9A-5934FFF6AA4A}" type="presParOf" srcId="{058866D5-AA46-4C14-90FF-35AD97A38A73}" destId="{5B8717B0-BFAF-4219-93B7-1B1667D5D25F}" srcOrd="1" destOrd="0" presId="urn:microsoft.com/office/officeart/2005/8/layout/pList1"/>
    <dgm:cxn modelId="{A4403601-6CA4-4FD1-B473-7DC408A45BD0}" type="presParOf" srcId="{058866D5-AA46-4C14-90FF-35AD97A38A73}" destId="{E09BA127-3F7E-4341-BBBA-3D7BF9892602}" srcOrd="2" destOrd="0" presId="urn:microsoft.com/office/officeart/2005/8/layout/pList1"/>
    <dgm:cxn modelId="{6B0626EE-DD48-4F79-89CF-CD04C3FB76AC}" type="presParOf" srcId="{E09BA127-3F7E-4341-BBBA-3D7BF9892602}" destId="{5FF604B1-4535-4609-9E09-17A0E6A56EA7}" srcOrd="0" destOrd="0" presId="urn:microsoft.com/office/officeart/2005/8/layout/pList1"/>
    <dgm:cxn modelId="{D79337BA-19A3-4E4E-A95E-4183007072EC}" type="presParOf" srcId="{E09BA127-3F7E-4341-BBBA-3D7BF9892602}" destId="{21D2CAB1-212E-4638-B0F3-CE9E03520DCF}" srcOrd="1" destOrd="0" presId="urn:microsoft.com/office/officeart/2005/8/layout/pList1"/>
    <dgm:cxn modelId="{FAB476BC-6AD9-4A70-A9F4-C12FA997D2C3}" type="presParOf" srcId="{058866D5-AA46-4C14-90FF-35AD97A38A73}" destId="{B6C5AD3B-99ED-4F89-A7ED-4257B3DB724A}" srcOrd="3" destOrd="0" presId="urn:microsoft.com/office/officeart/2005/8/layout/pList1"/>
    <dgm:cxn modelId="{DD4D0319-878E-4228-885E-E607D66F169A}" type="presParOf" srcId="{058866D5-AA46-4C14-90FF-35AD97A38A73}" destId="{D5942A05-1C8F-4075-AD20-A3EE86FF27DF}" srcOrd="4" destOrd="0" presId="urn:microsoft.com/office/officeart/2005/8/layout/pList1"/>
    <dgm:cxn modelId="{D7E02A79-E1BA-45AE-9E2F-7C1F81C78484}" type="presParOf" srcId="{D5942A05-1C8F-4075-AD20-A3EE86FF27DF}" destId="{BFC9CE0A-A861-42F0-965F-D52F26D8CF30}" srcOrd="0" destOrd="0" presId="urn:microsoft.com/office/officeart/2005/8/layout/pList1"/>
    <dgm:cxn modelId="{17CCB320-60B2-4B77-BF16-990A2B373D8D}" type="presParOf" srcId="{D5942A05-1C8F-4075-AD20-A3EE86FF27DF}" destId="{FDAE76DE-591F-4BBE-87C5-4D2DF2326BA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08AAC0-633E-4366-91C7-1C334445F134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0A76E6D-0A6F-4E57-A2AB-66FD2C2291FA}">
      <dgm:prSet phldrT="[Текст]"/>
      <dgm:spPr/>
      <dgm:t>
        <a:bodyPr/>
        <a:lstStyle/>
        <a:p>
          <a:r>
            <a:rPr lang="ru-RU" dirty="0"/>
            <a:t>Архитектура</a:t>
          </a:r>
        </a:p>
      </dgm:t>
    </dgm:pt>
    <dgm:pt modelId="{4D30AFA1-5BE4-4B95-A2CF-E34EF648002B}" type="parTrans" cxnId="{5FB6E60F-7134-45E8-9167-EBFCD1047A3E}">
      <dgm:prSet/>
      <dgm:spPr/>
      <dgm:t>
        <a:bodyPr/>
        <a:lstStyle/>
        <a:p>
          <a:endParaRPr lang="ru-RU"/>
        </a:p>
      </dgm:t>
    </dgm:pt>
    <dgm:pt modelId="{ABC795EA-4FFC-4E28-92C2-23B426A35E5A}" type="sibTrans" cxnId="{5FB6E60F-7134-45E8-9167-EBFCD1047A3E}">
      <dgm:prSet/>
      <dgm:spPr/>
      <dgm:t>
        <a:bodyPr/>
        <a:lstStyle/>
        <a:p>
          <a:endParaRPr lang="ru-RU"/>
        </a:p>
      </dgm:t>
    </dgm:pt>
    <dgm:pt modelId="{B43A6B4A-1915-408D-86BD-A9FE9A39C22C}">
      <dgm:prSet phldrT="[Текст]"/>
      <dgm:spPr/>
      <dgm:t>
        <a:bodyPr/>
        <a:lstStyle/>
        <a:p>
          <a:r>
            <a:rPr lang="ru-RU" dirty="0"/>
            <a:t>Игры</a:t>
          </a:r>
        </a:p>
      </dgm:t>
    </dgm:pt>
    <dgm:pt modelId="{672C8468-9217-4E6A-8EDD-07A292B6796F}" type="parTrans" cxnId="{71FC1910-2FC9-4929-ABFE-6B95CD39CDC4}">
      <dgm:prSet/>
      <dgm:spPr/>
      <dgm:t>
        <a:bodyPr/>
        <a:lstStyle/>
        <a:p>
          <a:endParaRPr lang="ru-RU"/>
        </a:p>
      </dgm:t>
    </dgm:pt>
    <dgm:pt modelId="{D83F978A-DBB2-4F6D-92B8-047BA4845286}" type="sibTrans" cxnId="{71FC1910-2FC9-4929-ABFE-6B95CD39CDC4}">
      <dgm:prSet/>
      <dgm:spPr/>
      <dgm:t>
        <a:bodyPr/>
        <a:lstStyle/>
        <a:p>
          <a:endParaRPr lang="ru-RU"/>
        </a:p>
      </dgm:t>
    </dgm:pt>
    <dgm:pt modelId="{D5700093-84CA-45F6-8EC7-64CDE5C416CC}">
      <dgm:prSet phldrT="[Текст]"/>
      <dgm:spPr/>
      <dgm:t>
        <a:bodyPr/>
        <a:lstStyle/>
        <a:p>
          <a:r>
            <a:rPr lang="ru-RU" dirty="0"/>
            <a:t>Кино</a:t>
          </a:r>
        </a:p>
      </dgm:t>
    </dgm:pt>
    <dgm:pt modelId="{665A52CC-4151-404D-A42C-C26F418AFE6F}" type="parTrans" cxnId="{DD9FE579-58AC-474E-B2B3-286D9D1ACCA7}">
      <dgm:prSet/>
      <dgm:spPr/>
      <dgm:t>
        <a:bodyPr/>
        <a:lstStyle/>
        <a:p>
          <a:endParaRPr lang="ru-RU"/>
        </a:p>
      </dgm:t>
    </dgm:pt>
    <dgm:pt modelId="{4CF17DB7-417F-413D-9D7A-601D914895CD}" type="sibTrans" cxnId="{DD9FE579-58AC-474E-B2B3-286D9D1ACCA7}">
      <dgm:prSet/>
      <dgm:spPr/>
      <dgm:t>
        <a:bodyPr/>
        <a:lstStyle/>
        <a:p>
          <a:endParaRPr lang="ru-RU"/>
        </a:p>
      </dgm:t>
    </dgm:pt>
    <dgm:pt modelId="{09A0D44E-AE70-4ABD-AE56-C58A173504A8}" type="pres">
      <dgm:prSet presAssocID="{1D08AAC0-633E-4366-91C7-1C334445F134}" presName="Name0" presStyleCnt="0">
        <dgm:presLayoutVars>
          <dgm:dir/>
          <dgm:resizeHandles val="exact"/>
        </dgm:presLayoutVars>
      </dgm:prSet>
      <dgm:spPr/>
    </dgm:pt>
    <dgm:pt modelId="{08CCC752-56DF-45D8-A422-38BEDE8EB44E}" type="pres">
      <dgm:prSet presAssocID="{A0A76E6D-0A6F-4E57-A2AB-66FD2C2291FA}" presName="composite" presStyleCnt="0"/>
      <dgm:spPr/>
    </dgm:pt>
    <dgm:pt modelId="{6B6DD1A9-DA7D-4D33-A218-AC3548A4A16A}" type="pres">
      <dgm:prSet presAssocID="{A0A76E6D-0A6F-4E57-A2AB-66FD2C2291FA}" presName="rect1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CF9185E-DBD9-4FCE-B960-98166CCD3135}" type="pres">
      <dgm:prSet presAssocID="{A0A76E6D-0A6F-4E57-A2AB-66FD2C2291FA}" presName="rect2" presStyleLbl="trBgShp" presStyleIdx="0" presStyleCnt="3" custLinFactNeighborY="-2307">
        <dgm:presLayoutVars>
          <dgm:bulletEnabled val="1"/>
        </dgm:presLayoutVars>
      </dgm:prSet>
      <dgm:spPr/>
    </dgm:pt>
    <dgm:pt modelId="{DB849CB4-3FB3-40A3-A3F5-74C83523C7B4}" type="pres">
      <dgm:prSet presAssocID="{ABC795EA-4FFC-4E28-92C2-23B426A35E5A}" presName="sibTrans" presStyleCnt="0"/>
      <dgm:spPr/>
    </dgm:pt>
    <dgm:pt modelId="{EB203BB7-A0ED-4CBC-8F6F-E11D0DAD6CE5}" type="pres">
      <dgm:prSet presAssocID="{B43A6B4A-1915-408D-86BD-A9FE9A39C22C}" presName="composite" presStyleCnt="0"/>
      <dgm:spPr/>
    </dgm:pt>
    <dgm:pt modelId="{8C4C13B6-B8E4-422F-89D5-CD83B6EBEC6B}" type="pres">
      <dgm:prSet presAssocID="{B43A6B4A-1915-408D-86BD-A9FE9A39C22C}" presName="rect1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A8FFBFD-1FEC-41CD-A77D-4349CCF81FAA}" type="pres">
      <dgm:prSet presAssocID="{B43A6B4A-1915-408D-86BD-A9FE9A39C22C}" presName="rect2" presStyleLbl="trBgShp" presStyleIdx="1" presStyleCnt="3">
        <dgm:presLayoutVars>
          <dgm:bulletEnabled val="1"/>
        </dgm:presLayoutVars>
      </dgm:prSet>
      <dgm:spPr/>
    </dgm:pt>
    <dgm:pt modelId="{1902807D-66C3-4CF0-8483-42FA3C64375C}" type="pres">
      <dgm:prSet presAssocID="{D83F978A-DBB2-4F6D-92B8-047BA4845286}" presName="sibTrans" presStyleCnt="0"/>
      <dgm:spPr/>
    </dgm:pt>
    <dgm:pt modelId="{E348C1B4-5176-4FE1-9C88-54DBBC62661A}" type="pres">
      <dgm:prSet presAssocID="{D5700093-84CA-45F6-8EC7-64CDE5C416CC}" presName="composite" presStyleCnt="0"/>
      <dgm:spPr/>
    </dgm:pt>
    <dgm:pt modelId="{A7E1C1FC-E7B1-4BD0-AA99-A6C5D34FB959}" type="pres">
      <dgm:prSet presAssocID="{D5700093-84CA-45F6-8EC7-64CDE5C416CC}" presName="rect1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BB4F831B-61BC-4AB6-813F-93EAF28C85E5}" type="pres">
      <dgm:prSet presAssocID="{D5700093-84CA-45F6-8EC7-64CDE5C416CC}" presName="rect2" presStyleLbl="trBgShp" presStyleIdx="2" presStyleCnt="3">
        <dgm:presLayoutVars>
          <dgm:bulletEnabled val="1"/>
        </dgm:presLayoutVars>
      </dgm:prSet>
      <dgm:spPr/>
    </dgm:pt>
  </dgm:ptLst>
  <dgm:cxnLst>
    <dgm:cxn modelId="{7CE99D07-FBF8-4822-87CA-31CFE8CD0429}" type="presOf" srcId="{A0A76E6D-0A6F-4E57-A2AB-66FD2C2291FA}" destId="{6CF9185E-DBD9-4FCE-B960-98166CCD3135}" srcOrd="0" destOrd="0" presId="urn:microsoft.com/office/officeart/2008/layout/BendingPictureSemiTransparentText"/>
    <dgm:cxn modelId="{5FB6E60F-7134-45E8-9167-EBFCD1047A3E}" srcId="{1D08AAC0-633E-4366-91C7-1C334445F134}" destId="{A0A76E6D-0A6F-4E57-A2AB-66FD2C2291FA}" srcOrd="0" destOrd="0" parTransId="{4D30AFA1-5BE4-4B95-A2CF-E34EF648002B}" sibTransId="{ABC795EA-4FFC-4E28-92C2-23B426A35E5A}"/>
    <dgm:cxn modelId="{71FC1910-2FC9-4929-ABFE-6B95CD39CDC4}" srcId="{1D08AAC0-633E-4366-91C7-1C334445F134}" destId="{B43A6B4A-1915-408D-86BD-A9FE9A39C22C}" srcOrd="1" destOrd="0" parTransId="{672C8468-9217-4E6A-8EDD-07A292B6796F}" sibTransId="{D83F978A-DBB2-4F6D-92B8-047BA4845286}"/>
    <dgm:cxn modelId="{66B01E33-6918-4C5D-B44B-E546F0891015}" type="presOf" srcId="{D5700093-84CA-45F6-8EC7-64CDE5C416CC}" destId="{BB4F831B-61BC-4AB6-813F-93EAF28C85E5}" srcOrd="0" destOrd="0" presId="urn:microsoft.com/office/officeart/2008/layout/BendingPictureSemiTransparentText"/>
    <dgm:cxn modelId="{976CCF75-9B1C-4FD5-A0CE-D785714D3154}" type="presOf" srcId="{1D08AAC0-633E-4366-91C7-1C334445F134}" destId="{09A0D44E-AE70-4ABD-AE56-C58A173504A8}" srcOrd="0" destOrd="0" presId="urn:microsoft.com/office/officeart/2008/layout/BendingPictureSemiTransparentText"/>
    <dgm:cxn modelId="{DD9FE579-58AC-474E-B2B3-286D9D1ACCA7}" srcId="{1D08AAC0-633E-4366-91C7-1C334445F134}" destId="{D5700093-84CA-45F6-8EC7-64CDE5C416CC}" srcOrd="2" destOrd="0" parTransId="{665A52CC-4151-404D-A42C-C26F418AFE6F}" sibTransId="{4CF17DB7-417F-413D-9D7A-601D914895CD}"/>
    <dgm:cxn modelId="{CD716D8D-FCE5-4439-A502-CA913EBE833D}" type="presOf" srcId="{B43A6B4A-1915-408D-86BD-A9FE9A39C22C}" destId="{AA8FFBFD-1FEC-41CD-A77D-4349CCF81FAA}" srcOrd="0" destOrd="0" presId="urn:microsoft.com/office/officeart/2008/layout/BendingPictureSemiTransparentText"/>
    <dgm:cxn modelId="{11D9DAF3-637A-4D48-ACF0-1570DED37499}" type="presParOf" srcId="{09A0D44E-AE70-4ABD-AE56-C58A173504A8}" destId="{08CCC752-56DF-45D8-A422-38BEDE8EB44E}" srcOrd="0" destOrd="0" presId="urn:microsoft.com/office/officeart/2008/layout/BendingPictureSemiTransparentText"/>
    <dgm:cxn modelId="{2599380C-BC89-4F0D-B93D-D1CC55F11ADF}" type="presParOf" srcId="{08CCC752-56DF-45D8-A422-38BEDE8EB44E}" destId="{6B6DD1A9-DA7D-4D33-A218-AC3548A4A16A}" srcOrd="0" destOrd="0" presId="urn:microsoft.com/office/officeart/2008/layout/BendingPictureSemiTransparentText"/>
    <dgm:cxn modelId="{CDE0679F-F1C4-4511-906A-8EDE4C2C0A0D}" type="presParOf" srcId="{08CCC752-56DF-45D8-A422-38BEDE8EB44E}" destId="{6CF9185E-DBD9-4FCE-B960-98166CCD3135}" srcOrd="1" destOrd="0" presId="urn:microsoft.com/office/officeart/2008/layout/BendingPictureSemiTransparentText"/>
    <dgm:cxn modelId="{12E8F2B6-662B-4F0D-A081-83993E084A3A}" type="presParOf" srcId="{09A0D44E-AE70-4ABD-AE56-C58A173504A8}" destId="{DB849CB4-3FB3-40A3-A3F5-74C83523C7B4}" srcOrd="1" destOrd="0" presId="urn:microsoft.com/office/officeart/2008/layout/BendingPictureSemiTransparentText"/>
    <dgm:cxn modelId="{5809FA71-9218-4DDE-B054-B6B91AC988BD}" type="presParOf" srcId="{09A0D44E-AE70-4ABD-AE56-C58A173504A8}" destId="{EB203BB7-A0ED-4CBC-8F6F-E11D0DAD6CE5}" srcOrd="2" destOrd="0" presId="urn:microsoft.com/office/officeart/2008/layout/BendingPictureSemiTransparentText"/>
    <dgm:cxn modelId="{B77F83F2-1C18-4DF5-A361-0AD25431CBA1}" type="presParOf" srcId="{EB203BB7-A0ED-4CBC-8F6F-E11D0DAD6CE5}" destId="{8C4C13B6-B8E4-422F-89D5-CD83B6EBEC6B}" srcOrd="0" destOrd="0" presId="urn:microsoft.com/office/officeart/2008/layout/BendingPictureSemiTransparentText"/>
    <dgm:cxn modelId="{7F7E0609-FC67-4B84-A7AB-CA907E8627DA}" type="presParOf" srcId="{EB203BB7-A0ED-4CBC-8F6F-E11D0DAD6CE5}" destId="{AA8FFBFD-1FEC-41CD-A77D-4349CCF81FAA}" srcOrd="1" destOrd="0" presId="urn:microsoft.com/office/officeart/2008/layout/BendingPictureSemiTransparentText"/>
    <dgm:cxn modelId="{6D234253-3F01-4A29-B75B-828F78EEFFE9}" type="presParOf" srcId="{09A0D44E-AE70-4ABD-AE56-C58A173504A8}" destId="{1902807D-66C3-4CF0-8483-42FA3C64375C}" srcOrd="3" destOrd="0" presId="urn:microsoft.com/office/officeart/2008/layout/BendingPictureSemiTransparentText"/>
    <dgm:cxn modelId="{8F281E2C-9F4A-44E0-A9C6-BCAAE00A9004}" type="presParOf" srcId="{09A0D44E-AE70-4ABD-AE56-C58A173504A8}" destId="{E348C1B4-5176-4FE1-9C88-54DBBC62661A}" srcOrd="4" destOrd="0" presId="urn:microsoft.com/office/officeart/2008/layout/BendingPictureSemiTransparentText"/>
    <dgm:cxn modelId="{34968C24-DCE7-420F-B597-0607744514BB}" type="presParOf" srcId="{E348C1B4-5176-4FE1-9C88-54DBBC62661A}" destId="{A7E1C1FC-E7B1-4BD0-AA99-A6C5D34FB959}" srcOrd="0" destOrd="0" presId="urn:microsoft.com/office/officeart/2008/layout/BendingPictureSemiTransparentText"/>
    <dgm:cxn modelId="{7A14962D-4D9C-4C07-855C-BF70CCB8331C}" type="presParOf" srcId="{E348C1B4-5176-4FE1-9C88-54DBBC62661A}" destId="{BB4F831B-61BC-4AB6-813F-93EAF28C85E5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656712-2005-45C2-A5F9-CC956E0FB264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5C50C45D-042A-480D-9779-06DC519D27C7}">
      <dgm:prSet phldrT="[Текст]"/>
      <dgm:spPr/>
      <dgm:t>
        <a:bodyPr/>
        <a:lstStyle/>
        <a:p>
          <a:r>
            <a:rPr lang="ru-RU" b="1" i="0" dirty="0"/>
            <a:t>Алекс Роман</a:t>
          </a:r>
          <a:endParaRPr lang="ru-RU" dirty="0"/>
        </a:p>
      </dgm:t>
    </dgm:pt>
    <dgm:pt modelId="{92736BDF-38EE-4A0B-B9BD-449F2F3C4545}" type="parTrans" cxnId="{8907547B-F565-4735-9E86-34A6AFBAE848}">
      <dgm:prSet/>
      <dgm:spPr/>
      <dgm:t>
        <a:bodyPr/>
        <a:lstStyle/>
        <a:p>
          <a:endParaRPr lang="ru-RU"/>
        </a:p>
      </dgm:t>
    </dgm:pt>
    <dgm:pt modelId="{F01347D8-A0C7-47B7-B193-881EAFB93694}" type="sibTrans" cxnId="{8907547B-F565-4735-9E86-34A6AFBAE848}">
      <dgm:prSet/>
      <dgm:spPr/>
      <dgm:t>
        <a:bodyPr/>
        <a:lstStyle/>
        <a:p>
          <a:endParaRPr lang="ru-RU"/>
        </a:p>
      </dgm:t>
    </dgm:pt>
    <dgm:pt modelId="{E62AC757-9EB1-4AA3-A113-306A25B5394A}">
      <dgm:prSet phldrT="[Текст]"/>
      <dgm:spPr/>
      <dgm:t>
        <a:bodyPr/>
        <a:lstStyle/>
        <a:p>
          <a:r>
            <a:rPr lang="ru-RU" dirty="0"/>
            <a:t>Испанский 3D-художник и режиссер, известный своими работами, полными красоты и глубокого сюжета, включая номинированный "The </a:t>
          </a:r>
          <a:r>
            <a:rPr lang="ru-RU" dirty="0" err="1"/>
            <a:t>Third</a:t>
          </a:r>
          <a:r>
            <a:rPr lang="ru-RU" dirty="0"/>
            <a:t> &amp; The </a:t>
          </a:r>
          <a:r>
            <a:rPr lang="ru-RU" dirty="0" err="1"/>
            <a:t>Seventh</a:t>
          </a:r>
          <a:r>
            <a:rPr lang="ru-RU" dirty="0"/>
            <a:t>".</a:t>
          </a:r>
        </a:p>
      </dgm:t>
    </dgm:pt>
    <dgm:pt modelId="{88D0D6A6-2BC0-4A02-B316-E34EBFF80A11}" type="parTrans" cxnId="{4DB3B4FF-B77A-4443-99CB-4113E9F08B82}">
      <dgm:prSet/>
      <dgm:spPr/>
      <dgm:t>
        <a:bodyPr/>
        <a:lstStyle/>
        <a:p>
          <a:endParaRPr lang="ru-RU"/>
        </a:p>
      </dgm:t>
    </dgm:pt>
    <dgm:pt modelId="{512ABE57-E705-4167-B15B-80DE5CCD3F6E}" type="sibTrans" cxnId="{4DB3B4FF-B77A-4443-99CB-4113E9F08B82}">
      <dgm:prSet/>
      <dgm:spPr/>
      <dgm:t>
        <a:bodyPr/>
        <a:lstStyle/>
        <a:p>
          <a:endParaRPr lang="ru-RU"/>
        </a:p>
      </dgm:t>
    </dgm:pt>
    <dgm:pt modelId="{C5775EE6-A46F-4C7F-906F-0A33A68C5979}">
      <dgm:prSet phldrT="[Текст]"/>
      <dgm:spPr/>
      <dgm:t>
        <a:bodyPr/>
        <a:lstStyle/>
        <a:p>
          <a:r>
            <a:rPr lang="ru-RU" b="1" i="0" dirty="0"/>
            <a:t>Виталий </a:t>
          </a:r>
          <a:r>
            <a:rPr lang="ru-RU" b="1" i="0" dirty="0" err="1"/>
            <a:t>Булгаров</a:t>
          </a:r>
          <a:endParaRPr lang="ru-RU" dirty="0"/>
        </a:p>
      </dgm:t>
    </dgm:pt>
    <dgm:pt modelId="{19035503-A517-43C4-81E5-29D37BB4D330}" type="parTrans" cxnId="{298BF328-D12C-4070-B315-C909FC93DBE5}">
      <dgm:prSet/>
      <dgm:spPr/>
      <dgm:t>
        <a:bodyPr/>
        <a:lstStyle/>
        <a:p>
          <a:endParaRPr lang="ru-RU"/>
        </a:p>
      </dgm:t>
    </dgm:pt>
    <dgm:pt modelId="{06030B05-3CA1-4731-93FC-C40A94F0ED16}" type="sibTrans" cxnId="{298BF328-D12C-4070-B315-C909FC93DBE5}">
      <dgm:prSet/>
      <dgm:spPr/>
      <dgm:t>
        <a:bodyPr/>
        <a:lstStyle/>
        <a:p>
          <a:endParaRPr lang="ru-RU"/>
        </a:p>
      </dgm:t>
    </dgm:pt>
    <dgm:pt modelId="{E45B3191-9C8C-4568-A734-B1B25F4B1E25}">
      <dgm:prSet phldrT="[Текст]"/>
      <dgm:spPr/>
      <dgm:t>
        <a:bodyPr/>
        <a:lstStyle/>
        <a:p>
          <a:r>
            <a:rPr lang="ru-RU" dirty="0"/>
            <a:t>Известный 3D-художник, создающий детализированные концепт-арты и дизайны персонажей в стиле киберпанк и научной фантастики.</a:t>
          </a:r>
        </a:p>
      </dgm:t>
    </dgm:pt>
    <dgm:pt modelId="{DB4F4BA9-3E6F-4C9F-9177-657A22024CF7}" type="parTrans" cxnId="{CD51F8B6-962D-4EF4-8773-21D6EE68B096}">
      <dgm:prSet/>
      <dgm:spPr/>
      <dgm:t>
        <a:bodyPr/>
        <a:lstStyle/>
        <a:p>
          <a:endParaRPr lang="ru-RU"/>
        </a:p>
      </dgm:t>
    </dgm:pt>
    <dgm:pt modelId="{509E0DB1-3EBE-4D64-A8C8-0318DB8A3287}" type="sibTrans" cxnId="{CD51F8B6-962D-4EF4-8773-21D6EE68B096}">
      <dgm:prSet/>
      <dgm:spPr/>
      <dgm:t>
        <a:bodyPr/>
        <a:lstStyle/>
        <a:p>
          <a:endParaRPr lang="ru-RU"/>
        </a:p>
      </dgm:t>
    </dgm:pt>
    <dgm:pt modelId="{B4631958-1962-49C6-A7F7-D226B46D6271}">
      <dgm:prSet phldrT="[Текст]"/>
      <dgm:spPr/>
      <dgm:t>
        <a:bodyPr/>
        <a:lstStyle/>
        <a:p>
          <a:r>
            <a:rPr lang="ru-RU" b="1" i="0" dirty="0"/>
            <a:t>Гавриил Климов</a:t>
          </a:r>
          <a:endParaRPr lang="ru-RU" dirty="0"/>
        </a:p>
      </dgm:t>
    </dgm:pt>
    <dgm:pt modelId="{A2A645E6-8879-40AC-8AEE-0F7083C55796}" type="parTrans" cxnId="{466C6BED-AFB8-4416-82C9-AA98C6179885}">
      <dgm:prSet/>
      <dgm:spPr/>
      <dgm:t>
        <a:bodyPr/>
        <a:lstStyle/>
        <a:p>
          <a:endParaRPr lang="ru-RU"/>
        </a:p>
      </dgm:t>
    </dgm:pt>
    <dgm:pt modelId="{3C1A1952-E8F3-4B09-9656-6044413BED06}" type="sibTrans" cxnId="{466C6BED-AFB8-4416-82C9-AA98C6179885}">
      <dgm:prSet/>
      <dgm:spPr/>
      <dgm:t>
        <a:bodyPr/>
        <a:lstStyle/>
        <a:p>
          <a:endParaRPr lang="ru-RU"/>
        </a:p>
      </dgm:t>
    </dgm:pt>
    <dgm:pt modelId="{74E19DE7-F1EA-4428-B4D7-561D4D992BFD}">
      <dgm:prSet phldrT="[Текст]"/>
      <dgm:spPr/>
      <dgm:t>
        <a:bodyPr/>
        <a:lstStyle/>
        <a:p>
          <a:r>
            <a:rPr lang="ru-RU" dirty="0"/>
            <a:t>Российский 3D-художник, специалист по фантастике, известен проработанными деталями и атмосферой будущих миров.</a:t>
          </a:r>
        </a:p>
      </dgm:t>
    </dgm:pt>
    <dgm:pt modelId="{868AC87B-B519-42CA-8F81-071D37E91E4D}" type="parTrans" cxnId="{554450FC-42DD-4023-A3D5-1FE9C403FE70}">
      <dgm:prSet/>
      <dgm:spPr/>
      <dgm:t>
        <a:bodyPr/>
        <a:lstStyle/>
        <a:p>
          <a:endParaRPr lang="ru-RU"/>
        </a:p>
      </dgm:t>
    </dgm:pt>
    <dgm:pt modelId="{340BD669-1A38-45D7-9CAA-8CFFF2CF1C56}" type="sibTrans" cxnId="{554450FC-42DD-4023-A3D5-1FE9C403FE70}">
      <dgm:prSet/>
      <dgm:spPr/>
      <dgm:t>
        <a:bodyPr/>
        <a:lstStyle/>
        <a:p>
          <a:endParaRPr lang="ru-RU"/>
        </a:p>
      </dgm:t>
    </dgm:pt>
    <dgm:pt modelId="{5E84FB93-8B26-43EB-BF5F-2B66291C3F9E}">
      <dgm:prSet phldrT="[Текст]"/>
      <dgm:spPr/>
      <dgm:t>
        <a:bodyPr/>
        <a:lstStyle/>
        <a:p>
          <a:r>
            <a:rPr lang="ru-RU" b="1" i="0" dirty="0"/>
            <a:t>Алессандро </a:t>
          </a:r>
          <a:r>
            <a:rPr lang="ru-RU" b="1" i="0" dirty="0" err="1"/>
            <a:t>Балдассерони</a:t>
          </a:r>
          <a:endParaRPr lang="ru-RU" dirty="0"/>
        </a:p>
      </dgm:t>
    </dgm:pt>
    <dgm:pt modelId="{5BE76191-3C2D-45E2-85C3-BA1FF5487FC9}" type="parTrans" cxnId="{042FC21E-E247-4B70-B43D-2359111C59F3}">
      <dgm:prSet/>
      <dgm:spPr/>
      <dgm:t>
        <a:bodyPr/>
        <a:lstStyle/>
        <a:p>
          <a:endParaRPr lang="ru-RU"/>
        </a:p>
      </dgm:t>
    </dgm:pt>
    <dgm:pt modelId="{352F3D28-8B6D-4417-A692-22E502E31185}" type="sibTrans" cxnId="{042FC21E-E247-4B70-B43D-2359111C59F3}">
      <dgm:prSet/>
      <dgm:spPr/>
      <dgm:t>
        <a:bodyPr/>
        <a:lstStyle/>
        <a:p>
          <a:endParaRPr lang="ru-RU"/>
        </a:p>
      </dgm:t>
    </dgm:pt>
    <dgm:pt modelId="{3802BF18-95A8-4E16-A061-22AD170575A3}">
      <dgm:prSet phldrT="[Текст]"/>
      <dgm:spPr/>
      <dgm:t>
        <a:bodyPr/>
        <a:lstStyle/>
        <a:p>
          <a:r>
            <a:rPr lang="ru-RU" dirty="0"/>
            <a:t>Выдающийся итальянский 3D-художник, мастер реалистичных и детально проработанных персонажей и окружений для кино и игр.</a:t>
          </a:r>
        </a:p>
      </dgm:t>
    </dgm:pt>
    <dgm:pt modelId="{420DF72D-E8F0-49AE-B321-1416903DBF3A}" type="parTrans" cxnId="{0181ECDC-23E6-4E67-A9DF-AD15B1FBB55E}">
      <dgm:prSet/>
      <dgm:spPr/>
      <dgm:t>
        <a:bodyPr/>
        <a:lstStyle/>
        <a:p>
          <a:endParaRPr lang="ru-RU"/>
        </a:p>
      </dgm:t>
    </dgm:pt>
    <dgm:pt modelId="{1C79E29B-86F2-4FEA-9684-7D5AE7E71024}" type="sibTrans" cxnId="{0181ECDC-23E6-4E67-A9DF-AD15B1FBB55E}">
      <dgm:prSet/>
      <dgm:spPr/>
      <dgm:t>
        <a:bodyPr/>
        <a:lstStyle/>
        <a:p>
          <a:endParaRPr lang="ru-RU"/>
        </a:p>
      </dgm:t>
    </dgm:pt>
    <dgm:pt modelId="{6EFFF6BA-6EAC-48C3-9399-FB49CE99DA0E}">
      <dgm:prSet phldrT="[Текст]"/>
      <dgm:spPr/>
      <dgm:t>
        <a:bodyPr/>
        <a:lstStyle/>
        <a:p>
          <a:r>
            <a:rPr lang="ru-RU" b="1" i="0" dirty="0"/>
            <a:t>Костенко</a:t>
          </a:r>
          <a:r>
            <a:rPr lang="ru-RU" b="0" i="0" dirty="0"/>
            <a:t> </a:t>
          </a:r>
          <a:endParaRPr lang="ru-RU" dirty="0"/>
        </a:p>
      </dgm:t>
    </dgm:pt>
    <dgm:pt modelId="{A93DC3EE-6C92-43A8-960D-8E3F6DCB954B}" type="parTrans" cxnId="{AC89AE82-CA3C-475B-9D93-5E8475D04139}">
      <dgm:prSet/>
      <dgm:spPr/>
      <dgm:t>
        <a:bodyPr/>
        <a:lstStyle/>
        <a:p>
          <a:endParaRPr lang="ru-RU"/>
        </a:p>
      </dgm:t>
    </dgm:pt>
    <dgm:pt modelId="{9B32048D-A760-4B3D-A37B-A814FD2DD7FC}" type="sibTrans" cxnId="{AC89AE82-CA3C-475B-9D93-5E8475D04139}">
      <dgm:prSet/>
      <dgm:spPr/>
      <dgm:t>
        <a:bodyPr/>
        <a:lstStyle/>
        <a:p>
          <a:endParaRPr lang="ru-RU"/>
        </a:p>
      </dgm:t>
    </dgm:pt>
    <dgm:pt modelId="{8F7465FC-CBA6-49C1-8CC9-46D31B75A655}">
      <dgm:prSet phldrT="[Текст]"/>
      <dgm:spPr/>
      <dgm:t>
        <a:bodyPr/>
        <a:lstStyle/>
        <a:p>
          <a:r>
            <a:rPr lang="ru-RU" dirty="0"/>
            <a:t>Российский 3D-художник, прославившийся эмоционально насыщенными иллюстрациями, архитектурой и дизайном персонажей.</a:t>
          </a:r>
        </a:p>
      </dgm:t>
    </dgm:pt>
    <dgm:pt modelId="{3157FC45-929E-4443-B803-FFE7A60B9430}" type="parTrans" cxnId="{58BA1406-6EC3-45C1-A908-E178CF2CC022}">
      <dgm:prSet/>
      <dgm:spPr/>
      <dgm:t>
        <a:bodyPr/>
        <a:lstStyle/>
        <a:p>
          <a:endParaRPr lang="ru-RU"/>
        </a:p>
      </dgm:t>
    </dgm:pt>
    <dgm:pt modelId="{C0D84FCE-75E7-4C23-AA78-0D8513930CB4}" type="sibTrans" cxnId="{58BA1406-6EC3-45C1-A908-E178CF2CC022}">
      <dgm:prSet/>
      <dgm:spPr/>
      <dgm:t>
        <a:bodyPr/>
        <a:lstStyle/>
        <a:p>
          <a:endParaRPr lang="ru-RU"/>
        </a:p>
      </dgm:t>
    </dgm:pt>
    <dgm:pt modelId="{EA6959F5-222A-48B7-9711-A0BC58F7BCE6}" type="pres">
      <dgm:prSet presAssocID="{4F656712-2005-45C2-A5F9-CC956E0FB264}" presName="Name0" presStyleCnt="0">
        <dgm:presLayoutVars>
          <dgm:dir/>
        </dgm:presLayoutVars>
      </dgm:prSet>
      <dgm:spPr/>
    </dgm:pt>
    <dgm:pt modelId="{C2C67DCF-9754-45B7-ADBB-EDFDDDCB7610}" type="pres">
      <dgm:prSet presAssocID="{5C50C45D-042A-480D-9779-06DC519D27C7}" presName="composite" presStyleCnt="0"/>
      <dgm:spPr/>
    </dgm:pt>
    <dgm:pt modelId="{5E445AE7-6BE3-490A-BCE0-D22DABF77031}" type="pres">
      <dgm:prSet presAssocID="{5C50C45D-042A-480D-9779-06DC519D27C7}" presName="Accent" presStyleLbl="alignAcc1" presStyleIdx="0" presStyleCnt="5"/>
      <dgm:spPr/>
    </dgm:pt>
    <dgm:pt modelId="{DAB8765D-A2F7-4EC7-BEBE-0F93AAEFFA07}" type="pres">
      <dgm:prSet presAssocID="{5C50C45D-042A-480D-9779-06DC519D27C7}" presName="Imag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6423268C-292E-48A8-BDA6-B83AA1D6BD61}" type="pres">
      <dgm:prSet presAssocID="{5C50C45D-042A-480D-9779-06DC519D27C7}" presName="Child" presStyleLbl="revTx" presStyleIdx="0" presStyleCnt="5">
        <dgm:presLayoutVars>
          <dgm:bulletEnabled val="1"/>
        </dgm:presLayoutVars>
      </dgm:prSet>
      <dgm:spPr/>
    </dgm:pt>
    <dgm:pt modelId="{01364393-6B80-41D6-B8B9-EA3229F570B5}" type="pres">
      <dgm:prSet presAssocID="{5C50C45D-042A-480D-9779-06DC519D27C7}" presName="Parent" presStyleLbl="alignNode1" presStyleIdx="0" presStyleCnt="5">
        <dgm:presLayoutVars>
          <dgm:bulletEnabled val="1"/>
        </dgm:presLayoutVars>
      </dgm:prSet>
      <dgm:spPr/>
    </dgm:pt>
    <dgm:pt modelId="{BF8DA239-4A35-4B5C-8E64-542CB9FA0F5C}" type="pres">
      <dgm:prSet presAssocID="{F01347D8-A0C7-47B7-B193-881EAFB93694}" presName="sibTrans" presStyleCnt="0"/>
      <dgm:spPr/>
    </dgm:pt>
    <dgm:pt modelId="{F0344E1C-40CE-4EDA-9EAA-C605DC8163B3}" type="pres">
      <dgm:prSet presAssocID="{C5775EE6-A46F-4C7F-906F-0A33A68C5979}" presName="composite" presStyleCnt="0"/>
      <dgm:spPr/>
    </dgm:pt>
    <dgm:pt modelId="{E72CD6D9-13A6-4BA1-9542-3E9754B1BEB2}" type="pres">
      <dgm:prSet presAssocID="{C5775EE6-A46F-4C7F-906F-0A33A68C5979}" presName="Accent" presStyleLbl="alignAcc1" presStyleIdx="1" presStyleCnt="5"/>
      <dgm:spPr/>
    </dgm:pt>
    <dgm:pt modelId="{D178E363-1B0A-4274-BA08-895E0887022C}" type="pres">
      <dgm:prSet presAssocID="{C5775EE6-A46F-4C7F-906F-0A33A68C5979}" presName="Image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E05DC75D-929D-4BCC-951C-0CCF98613C55}" type="pres">
      <dgm:prSet presAssocID="{C5775EE6-A46F-4C7F-906F-0A33A68C5979}" presName="Child" presStyleLbl="revTx" presStyleIdx="1" presStyleCnt="5">
        <dgm:presLayoutVars>
          <dgm:bulletEnabled val="1"/>
        </dgm:presLayoutVars>
      </dgm:prSet>
      <dgm:spPr/>
    </dgm:pt>
    <dgm:pt modelId="{42C085CB-0EBC-48E4-B8CB-FCA71241EF1B}" type="pres">
      <dgm:prSet presAssocID="{C5775EE6-A46F-4C7F-906F-0A33A68C5979}" presName="Parent" presStyleLbl="alignNode1" presStyleIdx="1" presStyleCnt="5">
        <dgm:presLayoutVars>
          <dgm:bulletEnabled val="1"/>
        </dgm:presLayoutVars>
      </dgm:prSet>
      <dgm:spPr/>
    </dgm:pt>
    <dgm:pt modelId="{6466359D-472A-4731-AEEF-563CCF953C09}" type="pres">
      <dgm:prSet presAssocID="{06030B05-3CA1-4731-93FC-C40A94F0ED16}" presName="sibTrans" presStyleCnt="0"/>
      <dgm:spPr/>
    </dgm:pt>
    <dgm:pt modelId="{E7844D5B-5CC4-40C4-9831-3394171821C9}" type="pres">
      <dgm:prSet presAssocID="{B4631958-1962-49C6-A7F7-D226B46D6271}" presName="composite" presStyleCnt="0"/>
      <dgm:spPr/>
    </dgm:pt>
    <dgm:pt modelId="{F4548AF7-FAF0-4BC5-ADFB-56CCBD41467E}" type="pres">
      <dgm:prSet presAssocID="{B4631958-1962-49C6-A7F7-D226B46D6271}" presName="Accent" presStyleLbl="alignAcc1" presStyleIdx="2" presStyleCnt="5"/>
      <dgm:spPr/>
    </dgm:pt>
    <dgm:pt modelId="{0A91CBD8-E14F-4566-846A-CE939DA0C88E}" type="pres">
      <dgm:prSet presAssocID="{B4631958-1962-49C6-A7F7-D226B46D6271}" presName="Image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BB5A24B0-1F2B-4BEC-9F4A-B798907BBCA8}" type="pres">
      <dgm:prSet presAssocID="{B4631958-1962-49C6-A7F7-D226B46D6271}" presName="Child" presStyleLbl="revTx" presStyleIdx="2" presStyleCnt="5">
        <dgm:presLayoutVars>
          <dgm:bulletEnabled val="1"/>
        </dgm:presLayoutVars>
      </dgm:prSet>
      <dgm:spPr/>
    </dgm:pt>
    <dgm:pt modelId="{72AA5118-D725-4B13-A423-8F7574FCF4C9}" type="pres">
      <dgm:prSet presAssocID="{B4631958-1962-49C6-A7F7-D226B46D6271}" presName="Parent" presStyleLbl="alignNode1" presStyleIdx="2" presStyleCnt="5">
        <dgm:presLayoutVars>
          <dgm:bulletEnabled val="1"/>
        </dgm:presLayoutVars>
      </dgm:prSet>
      <dgm:spPr/>
    </dgm:pt>
    <dgm:pt modelId="{D4C0A335-0E2F-4001-A6B1-FE12BAE4B102}" type="pres">
      <dgm:prSet presAssocID="{3C1A1952-E8F3-4B09-9656-6044413BED06}" presName="sibTrans" presStyleCnt="0"/>
      <dgm:spPr/>
    </dgm:pt>
    <dgm:pt modelId="{C77D6B5A-AAF8-4ECC-B4D9-9DEEE7570E12}" type="pres">
      <dgm:prSet presAssocID="{5E84FB93-8B26-43EB-BF5F-2B66291C3F9E}" presName="composite" presStyleCnt="0"/>
      <dgm:spPr/>
    </dgm:pt>
    <dgm:pt modelId="{58BA72A1-74C5-42B8-84F3-E47B8F2883A4}" type="pres">
      <dgm:prSet presAssocID="{5E84FB93-8B26-43EB-BF5F-2B66291C3F9E}" presName="Accent" presStyleLbl="alignAcc1" presStyleIdx="3" presStyleCnt="5"/>
      <dgm:spPr/>
    </dgm:pt>
    <dgm:pt modelId="{85C25172-1A38-426C-8FD5-DB758FC612B5}" type="pres">
      <dgm:prSet presAssocID="{5E84FB93-8B26-43EB-BF5F-2B66291C3F9E}" presName="Image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763450EA-3F9A-437B-91B2-991E7D959E11}" type="pres">
      <dgm:prSet presAssocID="{5E84FB93-8B26-43EB-BF5F-2B66291C3F9E}" presName="Child" presStyleLbl="revTx" presStyleIdx="3" presStyleCnt="5">
        <dgm:presLayoutVars>
          <dgm:bulletEnabled val="1"/>
        </dgm:presLayoutVars>
      </dgm:prSet>
      <dgm:spPr/>
    </dgm:pt>
    <dgm:pt modelId="{9B403CF4-9CF5-4AAB-BEC9-CA4B9F0C9EBB}" type="pres">
      <dgm:prSet presAssocID="{5E84FB93-8B26-43EB-BF5F-2B66291C3F9E}" presName="Parent" presStyleLbl="alignNode1" presStyleIdx="3" presStyleCnt="5">
        <dgm:presLayoutVars>
          <dgm:bulletEnabled val="1"/>
        </dgm:presLayoutVars>
      </dgm:prSet>
      <dgm:spPr/>
    </dgm:pt>
    <dgm:pt modelId="{A478EAC3-B301-443F-8C6A-217769F57243}" type="pres">
      <dgm:prSet presAssocID="{352F3D28-8B6D-4417-A692-22E502E31185}" presName="sibTrans" presStyleCnt="0"/>
      <dgm:spPr/>
    </dgm:pt>
    <dgm:pt modelId="{8C3EAF72-7B4E-4D1E-AC74-9E44AEB01032}" type="pres">
      <dgm:prSet presAssocID="{6EFFF6BA-6EAC-48C3-9399-FB49CE99DA0E}" presName="composite" presStyleCnt="0"/>
      <dgm:spPr/>
    </dgm:pt>
    <dgm:pt modelId="{84AA0882-5142-4BB3-AD47-C1EFE62F3794}" type="pres">
      <dgm:prSet presAssocID="{6EFFF6BA-6EAC-48C3-9399-FB49CE99DA0E}" presName="Accent" presStyleLbl="alignAcc1" presStyleIdx="4" presStyleCnt="5"/>
      <dgm:spPr/>
    </dgm:pt>
    <dgm:pt modelId="{FA832FFC-ACB3-46CF-84C9-0DEBFF0366AC}" type="pres">
      <dgm:prSet presAssocID="{6EFFF6BA-6EAC-48C3-9399-FB49CE99DA0E}" presName="Image" presStyleLbl="node1" presStyleIdx="4" presStyleCnt="5"/>
      <dgm:spPr/>
    </dgm:pt>
    <dgm:pt modelId="{EFB55065-A8C0-4199-9FB8-0C2830B0EFE2}" type="pres">
      <dgm:prSet presAssocID="{6EFFF6BA-6EAC-48C3-9399-FB49CE99DA0E}" presName="Child" presStyleLbl="revTx" presStyleIdx="4" presStyleCnt="5">
        <dgm:presLayoutVars>
          <dgm:bulletEnabled val="1"/>
        </dgm:presLayoutVars>
      </dgm:prSet>
      <dgm:spPr/>
    </dgm:pt>
    <dgm:pt modelId="{0AD0374E-93EA-4DAF-825B-EFC688308B49}" type="pres">
      <dgm:prSet presAssocID="{6EFFF6BA-6EAC-48C3-9399-FB49CE99DA0E}" presName="Parent" presStyleLbl="alignNode1" presStyleIdx="4" presStyleCnt="5">
        <dgm:presLayoutVars>
          <dgm:bulletEnabled val="1"/>
        </dgm:presLayoutVars>
      </dgm:prSet>
      <dgm:spPr/>
    </dgm:pt>
  </dgm:ptLst>
  <dgm:cxnLst>
    <dgm:cxn modelId="{58BA1406-6EC3-45C1-A908-E178CF2CC022}" srcId="{6EFFF6BA-6EAC-48C3-9399-FB49CE99DA0E}" destId="{8F7465FC-CBA6-49C1-8CC9-46D31B75A655}" srcOrd="0" destOrd="0" parTransId="{3157FC45-929E-4443-B803-FFE7A60B9430}" sibTransId="{C0D84FCE-75E7-4C23-AA78-0D8513930CB4}"/>
    <dgm:cxn modelId="{92609A11-598D-4E2C-915C-D1824249CEBE}" type="presOf" srcId="{B4631958-1962-49C6-A7F7-D226B46D6271}" destId="{72AA5118-D725-4B13-A423-8F7574FCF4C9}" srcOrd="0" destOrd="0" presId="urn:microsoft.com/office/officeart/2008/layout/TitlePictureLineup"/>
    <dgm:cxn modelId="{D9E9691B-03B7-42C8-8864-7DF44281BB1D}" type="presOf" srcId="{5E84FB93-8B26-43EB-BF5F-2B66291C3F9E}" destId="{9B403CF4-9CF5-4AAB-BEC9-CA4B9F0C9EBB}" srcOrd="0" destOrd="0" presId="urn:microsoft.com/office/officeart/2008/layout/TitlePictureLineup"/>
    <dgm:cxn modelId="{042FC21E-E247-4B70-B43D-2359111C59F3}" srcId="{4F656712-2005-45C2-A5F9-CC956E0FB264}" destId="{5E84FB93-8B26-43EB-BF5F-2B66291C3F9E}" srcOrd="3" destOrd="0" parTransId="{5BE76191-3C2D-45E2-85C3-BA1FF5487FC9}" sibTransId="{352F3D28-8B6D-4417-A692-22E502E31185}"/>
    <dgm:cxn modelId="{298BF328-D12C-4070-B315-C909FC93DBE5}" srcId="{4F656712-2005-45C2-A5F9-CC956E0FB264}" destId="{C5775EE6-A46F-4C7F-906F-0A33A68C5979}" srcOrd="1" destOrd="0" parTransId="{19035503-A517-43C4-81E5-29D37BB4D330}" sibTransId="{06030B05-3CA1-4731-93FC-C40A94F0ED16}"/>
    <dgm:cxn modelId="{5FFA2664-18A8-4545-BBCC-3D8F7B45576A}" type="presOf" srcId="{C5775EE6-A46F-4C7F-906F-0A33A68C5979}" destId="{42C085CB-0EBC-48E4-B8CB-FCA71241EF1B}" srcOrd="0" destOrd="0" presId="urn:microsoft.com/office/officeart/2008/layout/TitlePictureLineup"/>
    <dgm:cxn modelId="{9228B953-D3F1-47CD-B8B8-73608FA9A901}" type="presOf" srcId="{5C50C45D-042A-480D-9779-06DC519D27C7}" destId="{01364393-6B80-41D6-B8B9-EA3229F570B5}" srcOrd="0" destOrd="0" presId="urn:microsoft.com/office/officeart/2008/layout/TitlePictureLineup"/>
    <dgm:cxn modelId="{A2960475-4DCA-42E4-B960-A6174420394F}" type="presOf" srcId="{E62AC757-9EB1-4AA3-A113-306A25B5394A}" destId="{6423268C-292E-48A8-BDA6-B83AA1D6BD61}" srcOrd="0" destOrd="0" presId="urn:microsoft.com/office/officeart/2008/layout/TitlePictureLineup"/>
    <dgm:cxn modelId="{8C137579-61FF-496C-A13A-3EB9A0671767}" type="presOf" srcId="{4F656712-2005-45C2-A5F9-CC956E0FB264}" destId="{EA6959F5-222A-48B7-9711-A0BC58F7BCE6}" srcOrd="0" destOrd="0" presId="urn:microsoft.com/office/officeart/2008/layout/TitlePictureLineup"/>
    <dgm:cxn modelId="{8907547B-F565-4735-9E86-34A6AFBAE848}" srcId="{4F656712-2005-45C2-A5F9-CC956E0FB264}" destId="{5C50C45D-042A-480D-9779-06DC519D27C7}" srcOrd="0" destOrd="0" parTransId="{92736BDF-38EE-4A0B-B9BD-449F2F3C4545}" sibTransId="{F01347D8-A0C7-47B7-B193-881EAFB93694}"/>
    <dgm:cxn modelId="{A6712882-DB85-4200-AB12-9C543B95F1EE}" type="presOf" srcId="{3802BF18-95A8-4E16-A061-22AD170575A3}" destId="{763450EA-3F9A-437B-91B2-991E7D959E11}" srcOrd="0" destOrd="0" presId="urn:microsoft.com/office/officeart/2008/layout/TitlePictureLineup"/>
    <dgm:cxn modelId="{AC89AE82-CA3C-475B-9D93-5E8475D04139}" srcId="{4F656712-2005-45C2-A5F9-CC956E0FB264}" destId="{6EFFF6BA-6EAC-48C3-9399-FB49CE99DA0E}" srcOrd="4" destOrd="0" parTransId="{A93DC3EE-6C92-43A8-960D-8E3F6DCB954B}" sibTransId="{9B32048D-A760-4B3D-A37B-A814FD2DD7FC}"/>
    <dgm:cxn modelId="{47F87B93-15CD-4C38-99FC-A983FF5660A8}" type="presOf" srcId="{74E19DE7-F1EA-4428-B4D7-561D4D992BFD}" destId="{BB5A24B0-1F2B-4BEC-9F4A-B798907BBCA8}" srcOrd="0" destOrd="0" presId="urn:microsoft.com/office/officeart/2008/layout/TitlePictureLineup"/>
    <dgm:cxn modelId="{3E7657A0-9D90-40B9-9D8D-41A59304B0F5}" type="presOf" srcId="{6EFFF6BA-6EAC-48C3-9399-FB49CE99DA0E}" destId="{0AD0374E-93EA-4DAF-825B-EFC688308B49}" srcOrd="0" destOrd="0" presId="urn:microsoft.com/office/officeart/2008/layout/TitlePictureLineup"/>
    <dgm:cxn modelId="{CD51F8B6-962D-4EF4-8773-21D6EE68B096}" srcId="{C5775EE6-A46F-4C7F-906F-0A33A68C5979}" destId="{E45B3191-9C8C-4568-A734-B1B25F4B1E25}" srcOrd="0" destOrd="0" parTransId="{DB4F4BA9-3E6F-4C9F-9177-657A22024CF7}" sibTransId="{509E0DB1-3EBE-4D64-A8C8-0318DB8A3287}"/>
    <dgm:cxn modelId="{3E59D7CD-68C6-4C0C-970C-99BF736624F2}" type="presOf" srcId="{8F7465FC-CBA6-49C1-8CC9-46D31B75A655}" destId="{EFB55065-A8C0-4199-9FB8-0C2830B0EFE2}" srcOrd="0" destOrd="0" presId="urn:microsoft.com/office/officeart/2008/layout/TitlePictureLineup"/>
    <dgm:cxn modelId="{0181ECDC-23E6-4E67-A9DF-AD15B1FBB55E}" srcId="{5E84FB93-8B26-43EB-BF5F-2B66291C3F9E}" destId="{3802BF18-95A8-4E16-A061-22AD170575A3}" srcOrd="0" destOrd="0" parTransId="{420DF72D-E8F0-49AE-B321-1416903DBF3A}" sibTransId="{1C79E29B-86F2-4FEA-9684-7D5AE7E71024}"/>
    <dgm:cxn modelId="{466C6BED-AFB8-4416-82C9-AA98C6179885}" srcId="{4F656712-2005-45C2-A5F9-CC956E0FB264}" destId="{B4631958-1962-49C6-A7F7-D226B46D6271}" srcOrd="2" destOrd="0" parTransId="{A2A645E6-8879-40AC-8AEE-0F7083C55796}" sibTransId="{3C1A1952-E8F3-4B09-9656-6044413BED06}"/>
    <dgm:cxn modelId="{554450FC-42DD-4023-A3D5-1FE9C403FE70}" srcId="{B4631958-1962-49C6-A7F7-D226B46D6271}" destId="{74E19DE7-F1EA-4428-B4D7-561D4D992BFD}" srcOrd="0" destOrd="0" parTransId="{868AC87B-B519-42CA-8F81-071D37E91E4D}" sibTransId="{340BD669-1A38-45D7-9CAA-8CFFF2CF1C56}"/>
    <dgm:cxn modelId="{2CDB7FFF-2FA2-4BC4-BE9F-9180A63EEC65}" type="presOf" srcId="{E45B3191-9C8C-4568-A734-B1B25F4B1E25}" destId="{E05DC75D-929D-4BCC-951C-0CCF98613C55}" srcOrd="0" destOrd="0" presId="urn:microsoft.com/office/officeart/2008/layout/TitlePictureLineup"/>
    <dgm:cxn modelId="{4DB3B4FF-B77A-4443-99CB-4113E9F08B82}" srcId="{5C50C45D-042A-480D-9779-06DC519D27C7}" destId="{E62AC757-9EB1-4AA3-A113-306A25B5394A}" srcOrd="0" destOrd="0" parTransId="{88D0D6A6-2BC0-4A02-B316-E34EBFF80A11}" sibTransId="{512ABE57-E705-4167-B15B-80DE5CCD3F6E}"/>
    <dgm:cxn modelId="{F97F485A-137D-4A9A-B5E8-865A32ACFA5D}" type="presParOf" srcId="{EA6959F5-222A-48B7-9711-A0BC58F7BCE6}" destId="{C2C67DCF-9754-45B7-ADBB-EDFDDDCB7610}" srcOrd="0" destOrd="0" presId="urn:microsoft.com/office/officeart/2008/layout/TitlePictureLineup"/>
    <dgm:cxn modelId="{977D0653-FF2D-4345-867C-C6CD193011CE}" type="presParOf" srcId="{C2C67DCF-9754-45B7-ADBB-EDFDDDCB7610}" destId="{5E445AE7-6BE3-490A-BCE0-D22DABF77031}" srcOrd="0" destOrd="0" presId="urn:microsoft.com/office/officeart/2008/layout/TitlePictureLineup"/>
    <dgm:cxn modelId="{35883B22-160D-4ADD-A288-76CF06045840}" type="presParOf" srcId="{C2C67DCF-9754-45B7-ADBB-EDFDDDCB7610}" destId="{DAB8765D-A2F7-4EC7-BEBE-0F93AAEFFA07}" srcOrd="1" destOrd="0" presId="urn:microsoft.com/office/officeart/2008/layout/TitlePictureLineup"/>
    <dgm:cxn modelId="{53F60DD5-1185-422C-8B55-C804ABB7FAB1}" type="presParOf" srcId="{C2C67DCF-9754-45B7-ADBB-EDFDDDCB7610}" destId="{6423268C-292E-48A8-BDA6-B83AA1D6BD61}" srcOrd="2" destOrd="0" presId="urn:microsoft.com/office/officeart/2008/layout/TitlePictureLineup"/>
    <dgm:cxn modelId="{035A7880-76CD-4400-A153-2B08F3D1C14C}" type="presParOf" srcId="{C2C67DCF-9754-45B7-ADBB-EDFDDDCB7610}" destId="{01364393-6B80-41D6-B8B9-EA3229F570B5}" srcOrd="3" destOrd="0" presId="urn:microsoft.com/office/officeart/2008/layout/TitlePictureLineup"/>
    <dgm:cxn modelId="{5872E1B0-2E39-48B7-B456-1B1C61DB670F}" type="presParOf" srcId="{EA6959F5-222A-48B7-9711-A0BC58F7BCE6}" destId="{BF8DA239-4A35-4B5C-8E64-542CB9FA0F5C}" srcOrd="1" destOrd="0" presId="urn:microsoft.com/office/officeart/2008/layout/TitlePictureLineup"/>
    <dgm:cxn modelId="{EE28DCA5-5B9E-4DB2-9BA5-1BDB5DCF8BAD}" type="presParOf" srcId="{EA6959F5-222A-48B7-9711-A0BC58F7BCE6}" destId="{F0344E1C-40CE-4EDA-9EAA-C605DC8163B3}" srcOrd="2" destOrd="0" presId="urn:microsoft.com/office/officeart/2008/layout/TitlePictureLineup"/>
    <dgm:cxn modelId="{07735DBD-54C3-43E0-A146-38236EFAC656}" type="presParOf" srcId="{F0344E1C-40CE-4EDA-9EAA-C605DC8163B3}" destId="{E72CD6D9-13A6-4BA1-9542-3E9754B1BEB2}" srcOrd="0" destOrd="0" presId="urn:microsoft.com/office/officeart/2008/layout/TitlePictureLineup"/>
    <dgm:cxn modelId="{01D22468-51E4-43EF-92C9-4E26334D5D53}" type="presParOf" srcId="{F0344E1C-40CE-4EDA-9EAA-C605DC8163B3}" destId="{D178E363-1B0A-4274-BA08-895E0887022C}" srcOrd="1" destOrd="0" presId="urn:microsoft.com/office/officeart/2008/layout/TitlePictureLineup"/>
    <dgm:cxn modelId="{62B3806B-71D3-4328-9A59-D299BEE75C9A}" type="presParOf" srcId="{F0344E1C-40CE-4EDA-9EAA-C605DC8163B3}" destId="{E05DC75D-929D-4BCC-951C-0CCF98613C55}" srcOrd="2" destOrd="0" presId="urn:microsoft.com/office/officeart/2008/layout/TitlePictureLineup"/>
    <dgm:cxn modelId="{E7A81199-8597-4666-A5C7-C7B941748A88}" type="presParOf" srcId="{F0344E1C-40CE-4EDA-9EAA-C605DC8163B3}" destId="{42C085CB-0EBC-48E4-B8CB-FCA71241EF1B}" srcOrd="3" destOrd="0" presId="urn:microsoft.com/office/officeart/2008/layout/TitlePictureLineup"/>
    <dgm:cxn modelId="{E6F36267-30C8-4D1F-8091-6F0EB5A67DE4}" type="presParOf" srcId="{EA6959F5-222A-48B7-9711-A0BC58F7BCE6}" destId="{6466359D-472A-4731-AEEF-563CCF953C09}" srcOrd="3" destOrd="0" presId="urn:microsoft.com/office/officeart/2008/layout/TitlePictureLineup"/>
    <dgm:cxn modelId="{837BA68A-30EE-48B4-943A-7BC8E12E4068}" type="presParOf" srcId="{EA6959F5-222A-48B7-9711-A0BC58F7BCE6}" destId="{E7844D5B-5CC4-40C4-9831-3394171821C9}" srcOrd="4" destOrd="0" presId="urn:microsoft.com/office/officeart/2008/layout/TitlePictureLineup"/>
    <dgm:cxn modelId="{6640B7A3-525B-40EB-B317-62B74E5C97F4}" type="presParOf" srcId="{E7844D5B-5CC4-40C4-9831-3394171821C9}" destId="{F4548AF7-FAF0-4BC5-ADFB-56CCBD41467E}" srcOrd="0" destOrd="0" presId="urn:microsoft.com/office/officeart/2008/layout/TitlePictureLineup"/>
    <dgm:cxn modelId="{A54F9C3E-9B83-4646-9E50-1B6A90F35F26}" type="presParOf" srcId="{E7844D5B-5CC4-40C4-9831-3394171821C9}" destId="{0A91CBD8-E14F-4566-846A-CE939DA0C88E}" srcOrd="1" destOrd="0" presId="urn:microsoft.com/office/officeart/2008/layout/TitlePictureLineup"/>
    <dgm:cxn modelId="{46D24E31-0424-4D63-B7D4-51497D8BA423}" type="presParOf" srcId="{E7844D5B-5CC4-40C4-9831-3394171821C9}" destId="{BB5A24B0-1F2B-4BEC-9F4A-B798907BBCA8}" srcOrd="2" destOrd="0" presId="urn:microsoft.com/office/officeart/2008/layout/TitlePictureLineup"/>
    <dgm:cxn modelId="{463B190D-AAC7-4F94-B1FF-D7E16371D533}" type="presParOf" srcId="{E7844D5B-5CC4-40C4-9831-3394171821C9}" destId="{72AA5118-D725-4B13-A423-8F7574FCF4C9}" srcOrd="3" destOrd="0" presId="urn:microsoft.com/office/officeart/2008/layout/TitlePictureLineup"/>
    <dgm:cxn modelId="{2A3A7E7E-A760-4566-81C1-5A6A4717ED95}" type="presParOf" srcId="{EA6959F5-222A-48B7-9711-A0BC58F7BCE6}" destId="{D4C0A335-0E2F-4001-A6B1-FE12BAE4B102}" srcOrd="5" destOrd="0" presId="urn:microsoft.com/office/officeart/2008/layout/TitlePictureLineup"/>
    <dgm:cxn modelId="{329A6D4C-3CA6-4A12-9419-234EB76E8EA4}" type="presParOf" srcId="{EA6959F5-222A-48B7-9711-A0BC58F7BCE6}" destId="{C77D6B5A-AAF8-4ECC-B4D9-9DEEE7570E12}" srcOrd="6" destOrd="0" presId="urn:microsoft.com/office/officeart/2008/layout/TitlePictureLineup"/>
    <dgm:cxn modelId="{008C542F-8CB1-4797-844E-E9135B8168BB}" type="presParOf" srcId="{C77D6B5A-AAF8-4ECC-B4D9-9DEEE7570E12}" destId="{58BA72A1-74C5-42B8-84F3-E47B8F2883A4}" srcOrd="0" destOrd="0" presId="urn:microsoft.com/office/officeart/2008/layout/TitlePictureLineup"/>
    <dgm:cxn modelId="{BBDBFC68-8D1A-4F3B-B602-35EF57652FCD}" type="presParOf" srcId="{C77D6B5A-AAF8-4ECC-B4D9-9DEEE7570E12}" destId="{85C25172-1A38-426C-8FD5-DB758FC612B5}" srcOrd="1" destOrd="0" presId="urn:microsoft.com/office/officeart/2008/layout/TitlePictureLineup"/>
    <dgm:cxn modelId="{29562FB7-BFE1-445D-81F9-D561BCF68766}" type="presParOf" srcId="{C77D6B5A-AAF8-4ECC-B4D9-9DEEE7570E12}" destId="{763450EA-3F9A-437B-91B2-991E7D959E11}" srcOrd="2" destOrd="0" presId="urn:microsoft.com/office/officeart/2008/layout/TitlePictureLineup"/>
    <dgm:cxn modelId="{DB3B322D-21C0-4940-A606-067862BE85E5}" type="presParOf" srcId="{C77D6B5A-AAF8-4ECC-B4D9-9DEEE7570E12}" destId="{9B403CF4-9CF5-4AAB-BEC9-CA4B9F0C9EBB}" srcOrd="3" destOrd="0" presId="urn:microsoft.com/office/officeart/2008/layout/TitlePictureLineup"/>
    <dgm:cxn modelId="{A5A1D432-058A-453D-A5A7-8A7DC82F413E}" type="presParOf" srcId="{EA6959F5-222A-48B7-9711-A0BC58F7BCE6}" destId="{A478EAC3-B301-443F-8C6A-217769F57243}" srcOrd="7" destOrd="0" presId="urn:microsoft.com/office/officeart/2008/layout/TitlePictureLineup"/>
    <dgm:cxn modelId="{604914A6-DF55-40F0-A85D-4B97A314A0E4}" type="presParOf" srcId="{EA6959F5-222A-48B7-9711-A0BC58F7BCE6}" destId="{8C3EAF72-7B4E-4D1E-AC74-9E44AEB01032}" srcOrd="8" destOrd="0" presId="urn:microsoft.com/office/officeart/2008/layout/TitlePictureLineup"/>
    <dgm:cxn modelId="{5B1AD014-5518-4EBC-B211-8BA1A2DD17BF}" type="presParOf" srcId="{8C3EAF72-7B4E-4D1E-AC74-9E44AEB01032}" destId="{84AA0882-5142-4BB3-AD47-C1EFE62F3794}" srcOrd="0" destOrd="0" presId="urn:microsoft.com/office/officeart/2008/layout/TitlePictureLineup"/>
    <dgm:cxn modelId="{0E15435E-96E0-4BB8-A3A3-C13A355EE420}" type="presParOf" srcId="{8C3EAF72-7B4E-4D1E-AC74-9E44AEB01032}" destId="{FA832FFC-ACB3-46CF-84C9-0DEBFF0366AC}" srcOrd="1" destOrd="0" presId="urn:microsoft.com/office/officeart/2008/layout/TitlePictureLineup"/>
    <dgm:cxn modelId="{1111CF02-B2C5-4992-BC6D-05890B471774}" type="presParOf" srcId="{8C3EAF72-7B4E-4D1E-AC74-9E44AEB01032}" destId="{EFB55065-A8C0-4199-9FB8-0C2830B0EFE2}" srcOrd="2" destOrd="0" presId="urn:microsoft.com/office/officeart/2008/layout/TitlePictureLineup"/>
    <dgm:cxn modelId="{6E727768-340B-4878-B527-4219170000F7}" type="presParOf" srcId="{8C3EAF72-7B4E-4D1E-AC74-9E44AEB01032}" destId="{0AD0374E-93EA-4DAF-825B-EFC688308B4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D5BA0-29D3-44DA-8F45-E5A515C1DF2D}">
      <dsp:nvSpPr>
        <dsp:cNvPr id="0" name=""/>
        <dsp:cNvSpPr/>
      </dsp:nvSpPr>
      <dsp:spPr>
        <a:xfrm>
          <a:off x="36626" y="2238"/>
          <a:ext cx="3423877" cy="235905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FD0054-B96E-4C51-9B5E-EF6E811997B1}">
      <dsp:nvSpPr>
        <dsp:cNvPr id="0" name=""/>
        <dsp:cNvSpPr/>
      </dsp:nvSpPr>
      <dsp:spPr>
        <a:xfrm>
          <a:off x="36626" y="2361290"/>
          <a:ext cx="3423877" cy="1270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0" i="0" kern="1200" dirty="0"/>
            <a:t>Разработка идеи                и создание основы модели</a:t>
          </a:r>
          <a:endParaRPr lang="ru-RU" sz="2300" kern="1200" dirty="0"/>
        </a:p>
      </dsp:txBody>
      <dsp:txXfrm>
        <a:off x="36626" y="2361290"/>
        <a:ext cx="3423877" cy="1270258"/>
      </dsp:txXfrm>
    </dsp:sp>
    <dsp:sp modelId="{5FF604B1-4535-4609-9E09-17A0E6A56EA7}">
      <dsp:nvSpPr>
        <dsp:cNvPr id="0" name=""/>
        <dsp:cNvSpPr/>
      </dsp:nvSpPr>
      <dsp:spPr>
        <a:xfrm>
          <a:off x="3803036" y="2238"/>
          <a:ext cx="3423877" cy="2359051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D2CAB1-212E-4638-B0F3-CE9E03520DCF}">
      <dsp:nvSpPr>
        <dsp:cNvPr id="0" name=""/>
        <dsp:cNvSpPr/>
      </dsp:nvSpPr>
      <dsp:spPr>
        <a:xfrm>
          <a:off x="3803036" y="2361290"/>
          <a:ext cx="3423877" cy="1270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0" i="0" kern="1200" dirty="0"/>
            <a:t>Наложение текстур         и определение свойств материалов.</a:t>
          </a:r>
          <a:endParaRPr lang="ru-RU" sz="2300" kern="1200" dirty="0"/>
        </a:p>
      </dsp:txBody>
      <dsp:txXfrm>
        <a:off x="3803036" y="2361290"/>
        <a:ext cx="3423877" cy="1270258"/>
      </dsp:txXfrm>
    </dsp:sp>
    <dsp:sp modelId="{BFC9CE0A-A861-42F0-965F-D52F26D8CF30}">
      <dsp:nvSpPr>
        <dsp:cNvPr id="0" name=""/>
        <dsp:cNvSpPr/>
      </dsp:nvSpPr>
      <dsp:spPr>
        <a:xfrm>
          <a:off x="7569445" y="0"/>
          <a:ext cx="3423877" cy="235905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AE76DE-591F-4BBE-87C5-4D2DF2326BA2}">
      <dsp:nvSpPr>
        <dsp:cNvPr id="0" name=""/>
        <dsp:cNvSpPr/>
      </dsp:nvSpPr>
      <dsp:spPr>
        <a:xfrm>
          <a:off x="7569445" y="2361290"/>
          <a:ext cx="3423877" cy="1270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0" i="0" kern="1200" dirty="0"/>
            <a:t>Настройка освещения, рендеринг                            и финальная доработка.</a:t>
          </a:r>
          <a:endParaRPr lang="ru-RU" sz="2300" kern="1200" dirty="0"/>
        </a:p>
      </dsp:txBody>
      <dsp:txXfrm>
        <a:off x="7569445" y="2361290"/>
        <a:ext cx="3423877" cy="1270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DD1A9-DA7D-4D33-A218-AC3548A4A16A}">
      <dsp:nvSpPr>
        <dsp:cNvPr id="0" name=""/>
        <dsp:cNvSpPr/>
      </dsp:nvSpPr>
      <dsp:spPr>
        <a:xfrm>
          <a:off x="3327" y="342441"/>
          <a:ext cx="3440485" cy="29489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9185E-DBD9-4FCE-B960-98166CCD3135}">
      <dsp:nvSpPr>
        <dsp:cNvPr id="0" name=""/>
        <dsp:cNvSpPr/>
      </dsp:nvSpPr>
      <dsp:spPr>
        <a:xfrm>
          <a:off x="3327" y="2390346"/>
          <a:ext cx="3440485" cy="70773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93980" rIns="93980" bIns="9398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kern="1200" dirty="0"/>
            <a:t>Архитектура</a:t>
          </a:r>
        </a:p>
      </dsp:txBody>
      <dsp:txXfrm>
        <a:off x="3327" y="2390346"/>
        <a:ext cx="3440485" cy="707736"/>
      </dsp:txXfrm>
    </dsp:sp>
    <dsp:sp modelId="{8C4C13B6-B8E4-422F-89D5-CD83B6EBEC6B}">
      <dsp:nvSpPr>
        <dsp:cNvPr id="0" name=""/>
        <dsp:cNvSpPr/>
      </dsp:nvSpPr>
      <dsp:spPr>
        <a:xfrm>
          <a:off x="3794732" y="342441"/>
          <a:ext cx="3440485" cy="294890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FFBFD-1FEC-41CD-A77D-4349CCF81FAA}">
      <dsp:nvSpPr>
        <dsp:cNvPr id="0" name=""/>
        <dsp:cNvSpPr/>
      </dsp:nvSpPr>
      <dsp:spPr>
        <a:xfrm>
          <a:off x="3794732" y="2406674"/>
          <a:ext cx="3440485" cy="70773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93980" rIns="93980" bIns="9398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kern="1200" dirty="0"/>
            <a:t>Игры</a:t>
          </a:r>
        </a:p>
      </dsp:txBody>
      <dsp:txXfrm>
        <a:off x="3794732" y="2406674"/>
        <a:ext cx="3440485" cy="707736"/>
      </dsp:txXfrm>
    </dsp:sp>
    <dsp:sp modelId="{A7E1C1FC-E7B1-4BD0-AA99-A6C5D34FB959}">
      <dsp:nvSpPr>
        <dsp:cNvPr id="0" name=""/>
        <dsp:cNvSpPr/>
      </dsp:nvSpPr>
      <dsp:spPr>
        <a:xfrm>
          <a:off x="7586137" y="342441"/>
          <a:ext cx="3440485" cy="29489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F831B-61BC-4AB6-813F-93EAF28C85E5}">
      <dsp:nvSpPr>
        <dsp:cNvPr id="0" name=""/>
        <dsp:cNvSpPr/>
      </dsp:nvSpPr>
      <dsp:spPr>
        <a:xfrm>
          <a:off x="7586137" y="2406674"/>
          <a:ext cx="3440485" cy="70773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93980" rIns="93980" bIns="9398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kern="1200" dirty="0"/>
            <a:t>Кино</a:t>
          </a:r>
        </a:p>
      </dsp:txBody>
      <dsp:txXfrm>
        <a:off x="7586137" y="2406674"/>
        <a:ext cx="3440485" cy="7077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45AE7-6BE3-490A-BCE0-D22DABF77031}">
      <dsp:nvSpPr>
        <dsp:cNvPr id="0" name=""/>
        <dsp:cNvSpPr/>
      </dsp:nvSpPr>
      <dsp:spPr>
        <a:xfrm>
          <a:off x="1711" y="1266155"/>
          <a:ext cx="0" cy="3427444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8765D-A2F7-4EC7-BEBE-0F93AAEFFA07}">
      <dsp:nvSpPr>
        <dsp:cNvPr id="0" name=""/>
        <dsp:cNvSpPr/>
      </dsp:nvSpPr>
      <dsp:spPr>
        <a:xfrm>
          <a:off x="96918" y="1380403"/>
          <a:ext cx="1802645" cy="15423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3268C-292E-48A8-BDA6-B83AA1D6BD61}">
      <dsp:nvSpPr>
        <dsp:cNvPr id="0" name=""/>
        <dsp:cNvSpPr/>
      </dsp:nvSpPr>
      <dsp:spPr>
        <a:xfrm>
          <a:off x="96918" y="2922753"/>
          <a:ext cx="1802645" cy="1770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Испанский 3D-художник и режиссер, известный своими работами, полными красоты и глубокого сюжета, включая номинированный "The </a:t>
          </a:r>
          <a:r>
            <a:rPr lang="ru-RU" sz="1300" kern="1200" dirty="0" err="1"/>
            <a:t>Third</a:t>
          </a:r>
          <a:r>
            <a:rPr lang="ru-RU" sz="1300" kern="1200" dirty="0"/>
            <a:t> &amp; The </a:t>
          </a:r>
          <a:r>
            <a:rPr lang="ru-RU" sz="1300" kern="1200" dirty="0" err="1"/>
            <a:t>Seventh</a:t>
          </a:r>
          <a:r>
            <a:rPr lang="ru-RU" sz="1300" kern="1200" dirty="0"/>
            <a:t>".</a:t>
          </a:r>
        </a:p>
      </dsp:txBody>
      <dsp:txXfrm>
        <a:off x="96918" y="2922753"/>
        <a:ext cx="1802645" cy="1770846"/>
      </dsp:txXfrm>
    </dsp:sp>
    <dsp:sp modelId="{01364393-6B80-41D6-B8B9-EA3229F570B5}">
      <dsp:nvSpPr>
        <dsp:cNvPr id="0" name=""/>
        <dsp:cNvSpPr/>
      </dsp:nvSpPr>
      <dsp:spPr>
        <a:xfrm>
          <a:off x="1711" y="885327"/>
          <a:ext cx="1904136" cy="38082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Алекс Роман</a:t>
          </a:r>
          <a:endParaRPr lang="ru-RU" sz="1200" kern="1200" dirty="0"/>
        </a:p>
      </dsp:txBody>
      <dsp:txXfrm>
        <a:off x="1711" y="885327"/>
        <a:ext cx="1904136" cy="380827"/>
      </dsp:txXfrm>
    </dsp:sp>
    <dsp:sp modelId="{E72CD6D9-13A6-4BA1-9542-3E9754B1BEB2}">
      <dsp:nvSpPr>
        <dsp:cNvPr id="0" name=""/>
        <dsp:cNvSpPr/>
      </dsp:nvSpPr>
      <dsp:spPr>
        <a:xfrm>
          <a:off x="2282309" y="1266155"/>
          <a:ext cx="0" cy="3427444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111548"/>
              <a:satOff val="-2264"/>
              <a:lumOff val="7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8E363-1B0A-4274-BA08-895E0887022C}">
      <dsp:nvSpPr>
        <dsp:cNvPr id="0" name=""/>
        <dsp:cNvSpPr/>
      </dsp:nvSpPr>
      <dsp:spPr>
        <a:xfrm>
          <a:off x="2377516" y="1380403"/>
          <a:ext cx="1802645" cy="154235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DC75D-929D-4BCC-951C-0CCF98613C55}">
      <dsp:nvSpPr>
        <dsp:cNvPr id="0" name=""/>
        <dsp:cNvSpPr/>
      </dsp:nvSpPr>
      <dsp:spPr>
        <a:xfrm>
          <a:off x="2377516" y="2922753"/>
          <a:ext cx="1802645" cy="1770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Известный 3D-художник, создающий детализированные концепт-арты и дизайны персонажей в стиле киберпанк и научной фантастики.</a:t>
          </a:r>
        </a:p>
      </dsp:txBody>
      <dsp:txXfrm>
        <a:off x="2377516" y="2922753"/>
        <a:ext cx="1802645" cy="1770846"/>
      </dsp:txXfrm>
    </dsp:sp>
    <dsp:sp modelId="{42C085CB-0EBC-48E4-B8CB-FCA71241EF1B}">
      <dsp:nvSpPr>
        <dsp:cNvPr id="0" name=""/>
        <dsp:cNvSpPr/>
      </dsp:nvSpPr>
      <dsp:spPr>
        <a:xfrm>
          <a:off x="2282309" y="885327"/>
          <a:ext cx="1904136" cy="380827"/>
        </a:xfrm>
        <a:prstGeom prst="rect">
          <a:avLst/>
        </a:prstGeom>
        <a:solidFill>
          <a:schemeClr val="accent1">
            <a:shade val="80000"/>
            <a:hueOff val="111548"/>
            <a:satOff val="-2264"/>
            <a:lumOff val="7669"/>
            <a:alphaOff val="0"/>
          </a:schemeClr>
        </a:solidFill>
        <a:ln w="22225" cap="rnd" cmpd="sng" algn="ctr">
          <a:solidFill>
            <a:schemeClr val="accent1">
              <a:shade val="80000"/>
              <a:hueOff val="111548"/>
              <a:satOff val="-2264"/>
              <a:lumOff val="7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Виталий </a:t>
          </a:r>
          <a:r>
            <a:rPr lang="ru-RU" sz="1200" b="1" i="0" kern="1200" dirty="0" err="1"/>
            <a:t>Булгаров</a:t>
          </a:r>
          <a:endParaRPr lang="ru-RU" sz="1200" kern="1200" dirty="0"/>
        </a:p>
      </dsp:txBody>
      <dsp:txXfrm>
        <a:off x="2282309" y="885327"/>
        <a:ext cx="1904136" cy="380827"/>
      </dsp:txXfrm>
    </dsp:sp>
    <dsp:sp modelId="{F4548AF7-FAF0-4BC5-ADFB-56CCBD41467E}">
      <dsp:nvSpPr>
        <dsp:cNvPr id="0" name=""/>
        <dsp:cNvSpPr/>
      </dsp:nvSpPr>
      <dsp:spPr>
        <a:xfrm>
          <a:off x="4562906" y="1266155"/>
          <a:ext cx="0" cy="3427444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223096"/>
              <a:satOff val="-4529"/>
              <a:lumOff val="153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1CBD8-E14F-4566-846A-CE939DA0C88E}">
      <dsp:nvSpPr>
        <dsp:cNvPr id="0" name=""/>
        <dsp:cNvSpPr/>
      </dsp:nvSpPr>
      <dsp:spPr>
        <a:xfrm>
          <a:off x="4658113" y="1380403"/>
          <a:ext cx="1802645" cy="15423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A24B0-1F2B-4BEC-9F4A-B798907BBCA8}">
      <dsp:nvSpPr>
        <dsp:cNvPr id="0" name=""/>
        <dsp:cNvSpPr/>
      </dsp:nvSpPr>
      <dsp:spPr>
        <a:xfrm>
          <a:off x="4658113" y="2922753"/>
          <a:ext cx="1802645" cy="1770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Российский 3D-художник, специалист по фантастике, известен проработанными деталями и атмосферой будущих миров.</a:t>
          </a:r>
        </a:p>
      </dsp:txBody>
      <dsp:txXfrm>
        <a:off x="4658113" y="2922753"/>
        <a:ext cx="1802645" cy="1770846"/>
      </dsp:txXfrm>
    </dsp:sp>
    <dsp:sp modelId="{72AA5118-D725-4B13-A423-8F7574FCF4C9}">
      <dsp:nvSpPr>
        <dsp:cNvPr id="0" name=""/>
        <dsp:cNvSpPr/>
      </dsp:nvSpPr>
      <dsp:spPr>
        <a:xfrm>
          <a:off x="4562906" y="885327"/>
          <a:ext cx="1904136" cy="380827"/>
        </a:xfrm>
        <a:prstGeom prst="rect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22225" cap="rnd" cmpd="sng" algn="ctr">
          <a:solidFill>
            <a:schemeClr val="accent1">
              <a:shade val="80000"/>
              <a:hueOff val="223096"/>
              <a:satOff val="-4529"/>
              <a:lumOff val="153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Гавриил Климов</a:t>
          </a:r>
          <a:endParaRPr lang="ru-RU" sz="1200" kern="1200" dirty="0"/>
        </a:p>
      </dsp:txBody>
      <dsp:txXfrm>
        <a:off x="4562906" y="885327"/>
        <a:ext cx="1904136" cy="380827"/>
      </dsp:txXfrm>
    </dsp:sp>
    <dsp:sp modelId="{58BA72A1-74C5-42B8-84F3-E47B8F2883A4}">
      <dsp:nvSpPr>
        <dsp:cNvPr id="0" name=""/>
        <dsp:cNvSpPr/>
      </dsp:nvSpPr>
      <dsp:spPr>
        <a:xfrm>
          <a:off x="6843504" y="1266155"/>
          <a:ext cx="0" cy="3427444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334644"/>
              <a:satOff val="-6793"/>
              <a:lumOff val="230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25172-1A38-426C-8FD5-DB758FC612B5}">
      <dsp:nvSpPr>
        <dsp:cNvPr id="0" name=""/>
        <dsp:cNvSpPr/>
      </dsp:nvSpPr>
      <dsp:spPr>
        <a:xfrm>
          <a:off x="6938711" y="1380403"/>
          <a:ext cx="1802645" cy="154235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450EA-3F9A-437B-91B2-991E7D959E11}">
      <dsp:nvSpPr>
        <dsp:cNvPr id="0" name=""/>
        <dsp:cNvSpPr/>
      </dsp:nvSpPr>
      <dsp:spPr>
        <a:xfrm>
          <a:off x="6938711" y="2922753"/>
          <a:ext cx="1802645" cy="1770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Выдающийся итальянский 3D-художник, мастер реалистичных и детально проработанных персонажей и окружений для кино и игр.</a:t>
          </a:r>
        </a:p>
      </dsp:txBody>
      <dsp:txXfrm>
        <a:off x="6938711" y="2922753"/>
        <a:ext cx="1802645" cy="1770846"/>
      </dsp:txXfrm>
    </dsp:sp>
    <dsp:sp modelId="{9B403CF4-9CF5-4AAB-BEC9-CA4B9F0C9EBB}">
      <dsp:nvSpPr>
        <dsp:cNvPr id="0" name=""/>
        <dsp:cNvSpPr/>
      </dsp:nvSpPr>
      <dsp:spPr>
        <a:xfrm>
          <a:off x="6843504" y="885327"/>
          <a:ext cx="1904136" cy="380827"/>
        </a:xfrm>
        <a:prstGeom prst="rect">
          <a:avLst/>
        </a:prstGeom>
        <a:solidFill>
          <a:schemeClr val="accent1">
            <a:shade val="80000"/>
            <a:hueOff val="334644"/>
            <a:satOff val="-6793"/>
            <a:lumOff val="23008"/>
            <a:alphaOff val="0"/>
          </a:schemeClr>
        </a:solidFill>
        <a:ln w="22225" cap="rnd" cmpd="sng" algn="ctr">
          <a:solidFill>
            <a:schemeClr val="accent1">
              <a:shade val="80000"/>
              <a:hueOff val="334644"/>
              <a:satOff val="-6793"/>
              <a:lumOff val="230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Алессандро </a:t>
          </a:r>
          <a:r>
            <a:rPr lang="ru-RU" sz="1200" b="1" i="0" kern="1200" dirty="0" err="1"/>
            <a:t>Балдассерони</a:t>
          </a:r>
          <a:endParaRPr lang="ru-RU" sz="1200" kern="1200" dirty="0"/>
        </a:p>
      </dsp:txBody>
      <dsp:txXfrm>
        <a:off x="6843504" y="885327"/>
        <a:ext cx="1904136" cy="380827"/>
      </dsp:txXfrm>
    </dsp:sp>
    <dsp:sp modelId="{84AA0882-5142-4BB3-AD47-C1EFE62F3794}">
      <dsp:nvSpPr>
        <dsp:cNvPr id="0" name=""/>
        <dsp:cNvSpPr/>
      </dsp:nvSpPr>
      <dsp:spPr>
        <a:xfrm>
          <a:off x="9124102" y="1266155"/>
          <a:ext cx="0" cy="3427444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32FFC-ACB3-46CF-84C9-0DEBFF0366AC}">
      <dsp:nvSpPr>
        <dsp:cNvPr id="0" name=""/>
        <dsp:cNvSpPr/>
      </dsp:nvSpPr>
      <dsp:spPr>
        <a:xfrm>
          <a:off x="9219309" y="1380403"/>
          <a:ext cx="1802645" cy="1542350"/>
        </a:xfrm>
        <a:prstGeom prst="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55065-A8C0-4199-9FB8-0C2830B0EFE2}">
      <dsp:nvSpPr>
        <dsp:cNvPr id="0" name=""/>
        <dsp:cNvSpPr/>
      </dsp:nvSpPr>
      <dsp:spPr>
        <a:xfrm>
          <a:off x="9219309" y="2922753"/>
          <a:ext cx="1802645" cy="1770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Российский 3D-художник, прославившийся эмоционально насыщенными иллюстрациями, архитектурой и дизайном персонажей.</a:t>
          </a:r>
        </a:p>
      </dsp:txBody>
      <dsp:txXfrm>
        <a:off x="9219309" y="2922753"/>
        <a:ext cx="1802645" cy="1770846"/>
      </dsp:txXfrm>
    </dsp:sp>
    <dsp:sp modelId="{0AD0374E-93EA-4DAF-825B-EFC688308B49}">
      <dsp:nvSpPr>
        <dsp:cNvPr id="0" name=""/>
        <dsp:cNvSpPr/>
      </dsp:nvSpPr>
      <dsp:spPr>
        <a:xfrm>
          <a:off x="9124102" y="885327"/>
          <a:ext cx="1904136" cy="380827"/>
        </a:xfrm>
        <a:prstGeom prst="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22225" cap="rnd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0" kern="1200" dirty="0"/>
            <a:t>Костенко</a:t>
          </a:r>
          <a:r>
            <a:rPr lang="ru-RU" sz="1200" b="0" i="0" kern="1200" dirty="0"/>
            <a:t> </a:t>
          </a:r>
          <a:endParaRPr lang="ru-RU" sz="1200" kern="1200" dirty="0"/>
        </a:p>
      </dsp:txBody>
      <dsp:txXfrm>
        <a:off x="9124102" y="885327"/>
        <a:ext cx="1904136" cy="38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F2607F-EAB8-462D-9596-B11A1C51125F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0EC31D-9C0F-4EDB-9AC9-93AE84D7514D}" type="datetime1">
              <a:rPr lang="ru-RU" smtClean="0"/>
              <a:t>02.03.2025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8E6C3-8E12-426B-A56F-861F8B162AC6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23C2A-FDF4-456A-A556-14045268B55D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5CFD7-CC7C-49C5-B221-A9E29F5846A0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3CF11-4D7C-4367-8D00-578223D03103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0FCE8-CB6C-4798-845F-C8260D76B307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C13A7E-4C64-47B0-B355-B165BE4012BA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1CA3B4-5CE4-4976-BBFE-4E91C7258FC5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16041-DA7D-4734-AA8C-761AB09393E2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92EF8B-D3DF-4216-96A1-1B1DE794B37A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9563768-3096-48CB-A41A-8D454362CCAD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088EE-0E82-4198-BDFF-3B9755AA8919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6B9E6FA-8E94-487D-81C3-7EE9BB2FD23D}" type="datetime1">
              <a:rPr lang="ru-RU" smtClean="0"/>
              <a:t>02.03.2025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en-US" sz="7200" dirty="0"/>
              <a:t>3d modeling</a:t>
            </a:r>
            <a:endParaRPr lang="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2260044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От виртуальной реальности до реального мира</a:t>
            </a:r>
            <a:endParaRPr lang="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CCCF518-7C92-CB16-4188-2A54F110C1B2}"/>
              </a:ext>
            </a:extLst>
          </p:cNvPr>
          <p:cNvSpPr txBox="1">
            <a:spLocks/>
          </p:cNvSpPr>
          <p:nvPr/>
        </p:nvSpPr>
        <p:spPr>
          <a:xfrm>
            <a:off x="9349635" y="6448862"/>
            <a:ext cx="2773290" cy="468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212529"/>
                </a:solidFill>
                <a:latin typeface="-apple-system"/>
              </a:rPr>
              <a:t>Прокопьева </a:t>
            </a:r>
            <a:r>
              <a:rPr lang="ru-RU" dirty="0" err="1">
                <a:solidFill>
                  <a:srgbClr val="212529"/>
                </a:solidFill>
                <a:latin typeface="-apple-system"/>
              </a:rPr>
              <a:t>е.д</a:t>
            </a:r>
            <a:r>
              <a:rPr lang="ru-RU" dirty="0">
                <a:solidFill>
                  <a:srgbClr val="212529"/>
                </a:solidFill>
                <a:latin typeface="-apple-system"/>
              </a:rPr>
              <a:t>. к0709-24/1</a:t>
            </a:r>
            <a:endParaRPr lang="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3AD413B-77E8-0E0A-BF5F-1AAAAC535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15" y="2942327"/>
            <a:ext cx="4749586" cy="237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0DE4CB-3F5D-9628-4D95-0974B0942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7" y="2125997"/>
            <a:ext cx="6039407" cy="45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5E548AC-554F-2A44-1BA0-8EF10B845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/>
              <a:t>Спасибо за внимание!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F58699-9FF7-F881-DBAB-29133462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E13CF11-4D7C-4367-8D00-578223D03103}" type="datetime1">
              <a:rPr lang="ru-RU" smtClean="0"/>
              <a:t>02.03.2025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6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338" y="465628"/>
            <a:ext cx="11029616" cy="1188720"/>
          </a:xfrm>
        </p:spPr>
        <p:txBody>
          <a:bodyPr rtlCol="0">
            <a:normAutofit/>
          </a:bodyPr>
          <a:lstStyle/>
          <a:p>
            <a:pPr rtl="0"/>
            <a:r>
              <a:rPr lang="ru" sz="4000" dirty="0"/>
              <a:t>Что это такое?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F47225D-F2D9-4AB2-5BA4-3DC333DF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48" y="957091"/>
            <a:ext cx="7052066" cy="3634486"/>
          </a:xfrm>
        </p:spPr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Bahnschrift Light" panose="020B0502040204020203" pitchFamily="34" charset="0"/>
              </a:rPr>
              <a:t>3D-моделирование – это процесс создания трёхмерного цифрового представления любого объекта или поверхности</a:t>
            </a:r>
          </a:p>
          <a:p>
            <a:r>
              <a:rPr lang="ru-RU" b="0" i="0" dirty="0">
                <a:solidFill>
                  <a:srgbClr val="212529"/>
                </a:solidFill>
                <a:effectLst/>
                <a:latin typeface="Bahnschrift Light" panose="020B0502040204020203" pitchFamily="34" charset="0"/>
              </a:rPr>
              <a:t>3D-моделирование даёт возможность добиваться невероятной реалистичности, а также создавать уникальные, стилизованные образы, которые невозможно увидеть в реальности.</a:t>
            </a:r>
            <a:endParaRPr lang="ru-RU" dirty="0">
              <a:latin typeface="Bahnschrift Light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9FECE4-6E5A-7884-BF7A-4186B5901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2691" y="836816"/>
            <a:ext cx="5960422" cy="6051586"/>
          </a:xfrm>
          <a:prstGeom prst="rect">
            <a:avLst/>
          </a:prstGeom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2B272854-CE99-3359-857E-5D3F200D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0" y="3967941"/>
            <a:ext cx="4664438" cy="26323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CC01E-4932-1A5C-1137-0B123DBA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1" y="288290"/>
            <a:ext cx="11029616" cy="1188720"/>
          </a:xfrm>
        </p:spPr>
        <p:txBody>
          <a:bodyPr>
            <a:normAutofit/>
          </a:bodyPr>
          <a:lstStyle/>
          <a:p>
            <a:r>
              <a:rPr lang="ru-RU" sz="4000" b="0" i="0" dirty="0">
                <a:solidFill>
                  <a:srgbClr val="212529"/>
                </a:solidFill>
                <a:effectLst/>
                <a:latin typeface="-apple-system"/>
              </a:rPr>
              <a:t>Разбираемся в терминах</a:t>
            </a:r>
            <a:endParaRPr lang="ru-RU" sz="40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E77176B-A26A-F8B8-8D9C-B33F075F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571" b="2273"/>
          <a:stretch/>
        </p:blipFill>
        <p:spPr>
          <a:xfrm>
            <a:off x="1502227" y="1799228"/>
            <a:ext cx="9007023" cy="1899309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066783C-4F08-82F4-47B7-273331B0FD6D}"/>
              </a:ext>
            </a:extLst>
          </p:cNvPr>
          <p:cNvSpPr txBox="1">
            <a:spLocks/>
          </p:cNvSpPr>
          <p:nvPr/>
        </p:nvSpPr>
        <p:spPr>
          <a:xfrm>
            <a:off x="2512450" y="4552950"/>
            <a:ext cx="2600208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cap="none" dirty="0">
                <a:solidFill>
                  <a:srgbClr val="212529"/>
                </a:solidFill>
                <a:latin typeface="Bahnschrift Light" panose="020B0502040204020203" pitchFamily="34" charset="0"/>
              </a:rPr>
              <a:t>примеры  текстур:</a:t>
            </a:r>
            <a:endParaRPr lang="ru-RU" sz="3200" cap="none" dirty="0">
              <a:latin typeface="Bahnschrift Ligh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F73717-DB7A-838B-08AE-B660AB420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0" y="3575967"/>
            <a:ext cx="6461336" cy="33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2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77B49-50A6-C159-97E0-E54AAE09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78" y="208670"/>
            <a:ext cx="11029616" cy="1188720"/>
          </a:xfrm>
        </p:spPr>
        <p:txBody>
          <a:bodyPr>
            <a:normAutofit/>
          </a:bodyPr>
          <a:lstStyle/>
          <a:p>
            <a:r>
              <a:rPr lang="ru-RU" sz="4000" b="0" i="0" dirty="0">
                <a:solidFill>
                  <a:srgbClr val="212529"/>
                </a:solidFill>
                <a:effectLst/>
                <a:latin typeface="-apple-system"/>
              </a:rPr>
              <a:t>Этапы 3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D-</a:t>
            </a:r>
            <a:r>
              <a:rPr lang="ru-RU" sz="4000" b="0" i="0" dirty="0">
                <a:solidFill>
                  <a:srgbClr val="212529"/>
                </a:solidFill>
                <a:effectLst/>
                <a:latin typeface="-apple-system"/>
              </a:rPr>
              <a:t>моделирования</a:t>
            </a:r>
            <a:endParaRPr lang="ru-RU" sz="4000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38FC507-E58F-1B9C-6423-C89682C6C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027463"/>
              </p:ext>
            </p:extLst>
          </p:nvPr>
        </p:nvGraphicFramePr>
        <p:xfrm>
          <a:off x="515711" y="2014992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65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3B560D-2163-6F7C-01BE-B27EAB54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79642"/>
            <a:ext cx="11029616" cy="1188720"/>
          </a:xfrm>
        </p:spPr>
        <p:txBody>
          <a:bodyPr>
            <a:normAutofit/>
          </a:bodyPr>
          <a:lstStyle/>
          <a:p>
            <a:r>
              <a:rPr lang="ru-RU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Топ-5 программ для 3D-моделирования</a:t>
            </a:r>
            <a:endParaRPr lang="ru-RU" sz="40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EDA3685-9FBA-6FBF-1FCE-B170F6A86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648026"/>
              </p:ext>
            </p:extLst>
          </p:nvPr>
        </p:nvGraphicFramePr>
        <p:xfrm>
          <a:off x="2148567" y="1673904"/>
          <a:ext cx="8751662" cy="42551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4321">
                  <a:extLst>
                    <a:ext uri="{9D8B030D-6E8A-4147-A177-3AD203B41FA5}">
                      <a16:colId xmlns:a16="http://schemas.microsoft.com/office/drawing/2014/main" val="3063072596"/>
                    </a:ext>
                  </a:extLst>
                </a:gridCol>
                <a:gridCol w="7387341">
                  <a:extLst>
                    <a:ext uri="{9D8B030D-6E8A-4147-A177-3AD203B41FA5}">
                      <a16:colId xmlns:a16="http://schemas.microsoft.com/office/drawing/2014/main" val="1516586489"/>
                    </a:ext>
                  </a:extLst>
                </a:gridCol>
              </a:tblGrid>
              <a:tr h="709197">
                <a:tc>
                  <a:txBody>
                    <a:bodyPr/>
                    <a:lstStyle/>
                    <a:p>
                      <a:r>
                        <a:rPr lang="ru-RU" dirty="0"/>
                        <a:t>Программа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Информация о программе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446945"/>
                  </a:ext>
                </a:extLst>
              </a:tr>
              <a:tr h="709197">
                <a:tc>
                  <a:txBody>
                    <a:bodyPr/>
                    <a:lstStyle/>
                    <a:p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Blender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Бесплатная универсальная программа для 3D-графики и анимации.</a:t>
                      </a:r>
                    </a:p>
                    <a:p>
                      <a:r>
                        <a:rPr lang="ru-RU" dirty="0"/>
                        <a:t>Подходит для начинающих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2091"/>
                  </a:ext>
                </a:extLst>
              </a:tr>
              <a:tr h="709197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Maya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Инструмент для анимации и кино.</a:t>
                      </a:r>
                    </a:p>
                    <a:p>
                      <a:r>
                        <a:rPr lang="ru-RU" dirty="0"/>
                        <a:t>Дорогостоящая лицензия, сложное обучение.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7934"/>
                  </a:ext>
                </a:extLst>
              </a:tr>
              <a:tr h="709197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3ds Max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Визуализация, игры.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Дорогостоящее программное обеспечение, меньше дополнительных плагинов по сравнению с 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Blender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707757"/>
                  </a:ext>
                </a:extLst>
              </a:tr>
              <a:tr h="709197">
                <a:tc>
                  <a:txBody>
                    <a:bodyPr/>
                    <a:lstStyle/>
                    <a:p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ZBrush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Сложные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формы,скульптинг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Высокая стоимость лицензии, может быть сложным для новичков из-за специфического подхода.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589629"/>
                  </a:ext>
                </a:extLst>
              </a:tr>
              <a:tr h="709197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Cinema 4D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Дизайн.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Стоимость лицензии может быть высокой, не так мощна для разработки игр по сравнению с другими программами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26911"/>
                  </a:ext>
                </a:extLst>
              </a:tr>
            </a:tbl>
          </a:graphicData>
        </a:graphic>
      </p:graphicFrame>
      <p:sp>
        <p:nvSpPr>
          <p:cNvPr id="4" name="Дата 3">
            <a:extLst>
              <a:ext uri="{FF2B5EF4-FFF2-40B4-BE49-F238E27FC236}">
                <a16:creationId xmlns:a16="http://schemas.microsoft.com/office/drawing/2014/main" id="{C559934D-2FDB-8579-8318-14F04F2D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E13CF11-4D7C-4367-8D00-578223D03103}" type="datetime1">
              <a:rPr lang="ru-RU" smtClean="0"/>
              <a:t>02.03.2025</a:t>
            </a:fld>
            <a:endParaRPr lang="en-US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DC7571D0-65F3-E9F2-164C-047527D5C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71" y="2390775"/>
            <a:ext cx="953859" cy="63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A8013533-C95F-58FB-ADDC-C33DA541F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81" y="3212511"/>
            <a:ext cx="524386" cy="49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68315C7F-C863-81DF-B53B-8569DD1B9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4" b="26702"/>
          <a:stretch/>
        </p:blipFill>
        <p:spPr bwMode="auto">
          <a:xfrm>
            <a:off x="629996" y="3897043"/>
            <a:ext cx="1447134" cy="49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cture background">
            <a:extLst>
              <a:ext uri="{FF2B5EF4-FFF2-40B4-BE49-F238E27FC236}">
                <a16:creationId xmlns:a16="http://schemas.microsoft.com/office/drawing/2014/main" id="{CD73D49C-B520-8711-525A-A4F426A43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38" y="4515852"/>
            <a:ext cx="565633" cy="5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icture background">
            <a:extLst>
              <a:ext uri="{FF2B5EF4-FFF2-40B4-BE49-F238E27FC236}">
                <a16:creationId xmlns:a16="http://schemas.microsoft.com/office/drawing/2014/main" id="{07965896-2F7D-ED16-51B0-FB9EC6DA1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9" t="12742" r="64887" b="14684"/>
          <a:stretch/>
        </p:blipFill>
        <p:spPr bwMode="auto">
          <a:xfrm>
            <a:off x="1437338" y="5253056"/>
            <a:ext cx="673732" cy="6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08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6004E-DA7E-5EB8-EA90-BAB1EF0E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35" y="174199"/>
            <a:ext cx="11029616" cy="1188720"/>
          </a:xfrm>
        </p:spPr>
        <p:txBody>
          <a:bodyPr>
            <a:normAutofit/>
          </a:bodyPr>
          <a:lstStyle/>
          <a:p>
            <a:r>
              <a:rPr lang="ru-RU" sz="4000" dirty="0">
                <a:effectLst/>
                <a:latin typeface="-apple-system"/>
                <a:ea typeface="Calibri" panose="020F0502020204030204" pitchFamily="34" charset="0"/>
              </a:rPr>
              <a:t>Преимущества и недостатки</a:t>
            </a:r>
            <a:r>
              <a:rPr lang="en-US" sz="4000" dirty="0">
                <a:effectLst/>
                <a:latin typeface="-apple-system"/>
                <a:ea typeface="Calibri" panose="020F0502020204030204" pitchFamily="34" charset="0"/>
              </a:rPr>
              <a:t> 3</a:t>
            </a:r>
            <a:r>
              <a:rPr lang="en-US" sz="4000" dirty="0">
                <a:latin typeface="-apple-system"/>
                <a:ea typeface="Calibri" panose="020F0502020204030204" pitchFamily="34" charset="0"/>
              </a:rPr>
              <a:t>D</a:t>
            </a:r>
            <a:endParaRPr lang="ru-RU" sz="4000" dirty="0">
              <a:latin typeface="-apple-syste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AC52DF-051C-65DA-62B1-6F63F0AC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34" y="1802020"/>
            <a:ext cx="4785465" cy="426810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2200" b="1" i="0" dirty="0">
                <a:solidFill>
                  <a:srgbClr val="212529"/>
                </a:solidFill>
                <a:effectLst/>
                <a:latin typeface="-apple-system"/>
              </a:rPr>
              <a:t>Преимущества:</a:t>
            </a:r>
            <a:endParaRPr lang="ru-RU" sz="22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Визуализация сложных концепций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Экономия времени и ресурсов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Гибкость в дизайне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Анимация и симуляция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Широкое применение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Детализация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VR и AR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6193605-1D06-8C3C-8F8A-A267300B22A8}"/>
              </a:ext>
            </a:extLst>
          </p:cNvPr>
          <p:cNvSpPr txBox="1">
            <a:spLocks/>
          </p:cNvSpPr>
          <p:nvPr/>
        </p:nvSpPr>
        <p:spPr>
          <a:xfrm>
            <a:off x="5752371" y="1362919"/>
            <a:ext cx="4785465" cy="4342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ru-RU" sz="2200" b="1" i="0" dirty="0">
                <a:solidFill>
                  <a:srgbClr val="212529"/>
                </a:solidFill>
                <a:effectLst/>
                <a:latin typeface="-apple-system"/>
              </a:rPr>
              <a:t>Недостатки:</a:t>
            </a:r>
            <a:endParaRPr lang="ru-RU" sz="22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Высокая стоимость ПО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Сложное обучение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Требовательность к ресурсам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Зависимость от технологий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Проблемы совместимости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212529"/>
                </a:solidFill>
                <a:effectLst/>
                <a:latin typeface="-apple-system"/>
              </a:rPr>
              <a:t>Творческие блокировки</a:t>
            </a:r>
          </a:p>
        </p:txBody>
      </p:sp>
    </p:spTree>
    <p:extLst>
      <p:ext uri="{BB962C8B-B14F-4D97-AF65-F5344CB8AC3E}">
        <p14:creationId xmlns:p14="http://schemas.microsoft.com/office/powerpoint/2010/main" val="412449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9ED3F-6E33-FAF6-9E07-B9327794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5" y="243132"/>
            <a:ext cx="11029616" cy="1188720"/>
          </a:xfrm>
        </p:spPr>
        <p:txBody>
          <a:bodyPr>
            <a:normAutofit/>
          </a:bodyPr>
          <a:lstStyle/>
          <a:p>
            <a:r>
              <a:rPr lang="ru-RU" sz="4000" dirty="0"/>
              <a:t>Применение в жизни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75442FE-2145-77C5-E7D5-C4AA2FAC5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615389"/>
              </p:ext>
            </p:extLst>
          </p:nvPr>
        </p:nvGraphicFramePr>
        <p:xfrm>
          <a:off x="439511" y="1552348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07636B-A47E-D5A3-969A-8199983A2654}"/>
              </a:ext>
            </a:extLst>
          </p:cNvPr>
          <p:cNvSpPr txBox="1"/>
          <p:nvPr/>
        </p:nvSpPr>
        <p:spPr>
          <a:xfrm>
            <a:off x="439511" y="5053630"/>
            <a:ext cx="9579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i="0" dirty="0">
                <a:solidFill>
                  <a:srgbClr val="212529"/>
                </a:solidFill>
                <a:effectLst/>
                <a:latin typeface="-apple-system"/>
              </a:rPr>
              <a:t>А так же:</a:t>
            </a:r>
          </a:p>
          <a:p>
            <a:pPr algn="l"/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Медицина: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3D-модель человеческого органа (например, сердца) или протеза. </a:t>
            </a:r>
          </a:p>
          <a:p>
            <a:pPr algn="l"/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Образование: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3D-модель сложной молекулы или исторического артефакта</a:t>
            </a:r>
          </a:p>
          <a:p>
            <a:pPr algn="l"/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Производство: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3D-модель прототипа продукта или детали, созданной с помощью 3D-печати. </a:t>
            </a:r>
          </a:p>
        </p:txBody>
      </p:sp>
    </p:spTree>
    <p:extLst>
      <p:ext uri="{BB962C8B-B14F-4D97-AF65-F5344CB8AC3E}">
        <p14:creationId xmlns:p14="http://schemas.microsoft.com/office/powerpoint/2010/main" val="174916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52237-587A-7ED0-0766-04CB486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9" y="708506"/>
            <a:ext cx="11029616" cy="707544"/>
          </a:xfrm>
        </p:spPr>
        <p:txBody>
          <a:bodyPr>
            <a:normAutofit/>
          </a:bodyPr>
          <a:lstStyle/>
          <a:p>
            <a:r>
              <a:rPr lang="ru-RU" sz="4000" dirty="0"/>
              <a:t>Талантливые </a:t>
            </a:r>
            <a:r>
              <a:rPr lang="en-US" sz="4000" dirty="0"/>
              <a:t>3d</a:t>
            </a:r>
            <a:r>
              <a:rPr lang="ru-RU" sz="4000" dirty="0"/>
              <a:t>-художники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5DE2BA4-F556-04F0-2FB6-521BA83F5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274720"/>
              </p:ext>
            </p:extLst>
          </p:nvPr>
        </p:nvGraphicFramePr>
        <p:xfrm>
          <a:off x="521154" y="1148443"/>
          <a:ext cx="11029950" cy="5578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DF2B87-BF14-5CB5-66E8-2CF29951F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4209" y="2535238"/>
            <a:ext cx="1792774" cy="15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1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2ED9B-8A1B-8341-E2E9-E2954154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49" y="386471"/>
            <a:ext cx="11029616" cy="1188720"/>
          </a:xfrm>
        </p:spPr>
        <p:txBody>
          <a:bodyPr>
            <a:normAutofit/>
          </a:bodyPr>
          <a:lstStyle/>
          <a:p>
            <a:r>
              <a:rPr lang="ru-RU" sz="4000" cap="none" dirty="0">
                <a:latin typeface="-apple-system"/>
              </a:rPr>
              <a:t>ПОДВЕДЕМ </a:t>
            </a:r>
            <a:r>
              <a:rPr lang="ru-RU" sz="4000" cap="none" dirty="0">
                <a:solidFill>
                  <a:srgbClr val="212529"/>
                </a:solidFill>
                <a:latin typeface="-apple-system"/>
                <a:ea typeface="+mn-ea"/>
                <a:cs typeface="+mn-cs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7705AF-636A-4B1E-9075-2967E57F9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54" y="1559847"/>
            <a:ext cx="4540537" cy="283114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212529"/>
                </a:solidFill>
                <a:effectLst/>
                <a:latin typeface="-apple-system"/>
              </a:rPr>
              <a:t>Ключевые выводы:</a:t>
            </a:r>
            <a:endParaRPr lang="ru-RU" sz="20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12529"/>
                </a:solidFill>
                <a:effectLst/>
                <a:latin typeface="-apple-system"/>
              </a:rPr>
              <a:t>Преобразует мир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12529"/>
                </a:solidFill>
                <a:effectLst/>
                <a:latin typeface="-apple-system"/>
              </a:rPr>
              <a:t>Визуализирует сложные идеи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12529"/>
                </a:solidFill>
                <a:effectLst/>
                <a:latin typeface="-apple-system"/>
              </a:rPr>
              <a:t>Ускоряет проектирование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12529"/>
                </a:solidFill>
                <a:effectLst/>
                <a:latin typeface="-apple-system"/>
              </a:rPr>
              <a:t>Реализм или стиль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17705AF-636A-4B1E-9075-2967E57F9F81}"/>
              </a:ext>
            </a:extLst>
          </p:cNvPr>
          <p:cNvSpPr txBox="1">
            <a:spLocks/>
          </p:cNvSpPr>
          <p:nvPr/>
        </p:nvSpPr>
        <p:spPr>
          <a:xfrm>
            <a:off x="581192" y="3870338"/>
            <a:ext cx="3740437" cy="2453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212529"/>
                </a:solidFill>
                <a:effectLst/>
                <a:latin typeface="-apple-system"/>
              </a:rPr>
              <a:t>Перспективы:</a:t>
            </a:r>
            <a:endParaRPr lang="ru-RU" sz="20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12529"/>
                </a:solidFill>
                <a:effectLst/>
                <a:latin typeface="-apple-system"/>
              </a:rPr>
              <a:t>VR и AR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12529"/>
                </a:solidFill>
                <a:effectLst/>
                <a:latin typeface="-apple-system"/>
              </a:rPr>
              <a:t>Дальнейшее развитие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12529"/>
                </a:solidFill>
                <a:effectLst/>
                <a:latin typeface="-apple-system"/>
              </a:rPr>
              <a:t>Новые возможности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9ECCD0-DBA9-E9C0-A7FD-23B90D27C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857" y="2980880"/>
            <a:ext cx="3100841" cy="15291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3F03F2-DD3D-405D-D581-CEFF743C5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97" y="4390995"/>
            <a:ext cx="3319948" cy="1851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D39F27-558B-EA01-EBD4-A7F39172E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57" y="942980"/>
            <a:ext cx="3047805" cy="1640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409703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{847B34A9-F679-412D-B3C8-5739F41E8C4B}tf33552983_win32</Template>
  <TotalTime>111</TotalTime>
  <Words>388</Words>
  <Application>Microsoft Office PowerPoint</Application>
  <PresentationFormat>Широкоэкранный</PresentationFormat>
  <Paragraphs>75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-apple-system</vt:lpstr>
      <vt:lpstr>Arial</vt:lpstr>
      <vt:lpstr>Bahnschrift Light</vt:lpstr>
      <vt:lpstr>Calibri</vt:lpstr>
      <vt:lpstr>Corbel</vt:lpstr>
      <vt:lpstr>Franklin Gothic Book</vt:lpstr>
      <vt:lpstr>Franklin Gothic Demi</vt:lpstr>
      <vt:lpstr>Wingdings 2</vt:lpstr>
      <vt:lpstr>ДивидендVTI</vt:lpstr>
      <vt:lpstr>3d modeling</vt:lpstr>
      <vt:lpstr>Что это такое?</vt:lpstr>
      <vt:lpstr>Разбираемся в терминах</vt:lpstr>
      <vt:lpstr>Этапы 3D-моделирования</vt:lpstr>
      <vt:lpstr>Топ-5 программ для 3D-моделирования</vt:lpstr>
      <vt:lpstr>Преимущества и недостатки 3D</vt:lpstr>
      <vt:lpstr>Применение в жизни</vt:lpstr>
      <vt:lpstr>Талантливые 3d-художники</vt:lpstr>
      <vt:lpstr>ПОДВЕДЕМ ИТОГИ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Elizaveta Prokopeva</dc:creator>
  <cp:lastModifiedBy>Elizaveta Prokopeva</cp:lastModifiedBy>
  <cp:revision>1</cp:revision>
  <dcterms:created xsi:type="dcterms:W3CDTF">2025-03-02T07:33:52Z</dcterms:created>
  <dcterms:modified xsi:type="dcterms:W3CDTF">2025-03-02T09:25:43Z</dcterms:modified>
</cp:coreProperties>
</file>